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14"/>
  </p:notesMasterIdLst>
  <p:sldIdLst>
    <p:sldId id="256" r:id="rId6"/>
    <p:sldId id="263" r:id="rId7"/>
    <p:sldId id="258" r:id="rId8"/>
    <p:sldId id="257" r:id="rId9"/>
    <p:sldId id="259" r:id="rId10"/>
    <p:sldId id="260" r:id="rId11"/>
    <p:sldId id="262" r:id="rId12"/>
    <p:sldId id="261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928519-2F7D-4A5F-A713-BC05C42672ED}" v="28" dt="2025-10-07T17:48:21.3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7" d="100"/>
          <a:sy n="117" d="100"/>
        </p:scale>
        <p:origin x="643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SHP Office" userId="903134a7-de9c-42fc-84ef-b1bbf6fb070c" providerId="ADAL" clId="{ABCA5692-0FB3-4F00-923E-5BACFA52D549}"/>
    <pc:docChg chg="undo custSel addSld delSld modSld sldOrd modMainMaster">
      <pc:chgData name="FSHP Office" userId="903134a7-de9c-42fc-84ef-b1bbf6fb070c" providerId="ADAL" clId="{ABCA5692-0FB3-4F00-923E-5BACFA52D549}" dt="2023-01-12T16:47:42.060" v="87" actId="688"/>
      <pc:docMkLst>
        <pc:docMk/>
      </pc:docMkLst>
      <pc:sldChg chg="modSp mod">
        <pc:chgData name="FSHP Office" userId="903134a7-de9c-42fc-84ef-b1bbf6fb070c" providerId="ADAL" clId="{ABCA5692-0FB3-4F00-923E-5BACFA52D549}" dt="2023-01-12T16:06:43.117" v="1" actId="6549"/>
        <pc:sldMkLst>
          <pc:docMk/>
          <pc:sldMk cId="1993680144" sldId="256"/>
        </pc:sldMkLst>
      </pc:sldChg>
      <pc:sldChg chg="modSp mod">
        <pc:chgData name="FSHP Office" userId="903134a7-de9c-42fc-84ef-b1bbf6fb070c" providerId="ADAL" clId="{ABCA5692-0FB3-4F00-923E-5BACFA52D549}" dt="2023-01-12T16:07:12.015" v="8" actId="6549"/>
        <pc:sldMkLst>
          <pc:docMk/>
          <pc:sldMk cId="1923888971" sldId="257"/>
        </pc:sldMkLst>
      </pc:sldChg>
      <pc:sldChg chg="del">
        <pc:chgData name="FSHP Office" userId="903134a7-de9c-42fc-84ef-b1bbf6fb070c" providerId="ADAL" clId="{ABCA5692-0FB3-4F00-923E-5BACFA52D549}" dt="2023-01-12T16:06:59.326" v="2" actId="47"/>
        <pc:sldMkLst>
          <pc:docMk/>
          <pc:sldMk cId="1187267891" sldId="258"/>
        </pc:sldMkLst>
      </pc:sldChg>
      <pc:sldChg chg="addSp delSp modSp new mod ord modClrScheme chgLayout">
        <pc:chgData name="FSHP Office" userId="903134a7-de9c-42fc-84ef-b1bbf6fb070c" providerId="ADAL" clId="{ABCA5692-0FB3-4F00-923E-5BACFA52D549}" dt="2023-01-12T16:09:41.793" v="20"/>
        <pc:sldMkLst>
          <pc:docMk/>
          <pc:sldMk cId="2278791902" sldId="258"/>
        </pc:sldMkLst>
      </pc:sldChg>
      <pc:sldChg chg="del">
        <pc:chgData name="FSHP Office" userId="903134a7-de9c-42fc-84ef-b1bbf6fb070c" providerId="ADAL" clId="{ABCA5692-0FB3-4F00-923E-5BACFA52D549}" dt="2023-01-12T16:06:59.326" v="2" actId="47"/>
        <pc:sldMkLst>
          <pc:docMk/>
          <pc:sldMk cId="999569674" sldId="259"/>
        </pc:sldMkLst>
      </pc:sldChg>
      <pc:sldChg chg="addSp delSp modSp new mod modClrScheme chgLayout">
        <pc:chgData name="FSHP Office" userId="903134a7-de9c-42fc-84ef-b1bbf6fb070c" providerId="ADAL" clId="{ABCA5692-0FB3-4F00-923E-5BACFA52D549}" dt="2023-01-12T16:10:05.071" v="22" actId="700"/>
        <pc:sldMkLst>
          <pc:docMk/>
          <pc:sldMk cId="4106160480" sldId="259"/>
        </pc:sldMkLst>
      </pc:sldChg>
      <pc:sldChg chg="addSp delSp modSp new mod modClrScheme chgLayout">
        <pc:chgData name="FSHP Office" userId="903134a7-de9c-42fc-84ef-b1bbf6fb070c" providerId="ADAL" clId="{ABCA5692-0FB3-4F00-923E-5BACFA52D549}" dt="2023-01-12T16:45:03.957" v="55" actId="931"/>
        <pc:sldMkLst>
          <pc:docMk/>
          <pc:sldMk cId="3284505221" sldId="260"/>
        </pc:sldMkLst>
      </pc:sldChg>
      <pc:sldChg chg="del">
        <pc:chgData name="FSHP Office" userId="903134a7-de9c-42fc-84ef-b1bbf6fb070c" providerId="ADAL" clId="{ABCA5692-0FB3-4F00-923E-5BACFA52D549}" dt="2023-01-12T16:06:59.326" v="2" actId="47"/>
        <pc:sldMkLst>
          <pc:docMk/>
          <pc:sldMk cId="3834721209" sldId="260"/>
        </pc:sldMkLst>
      </pc:sldChg>
      <pc:sldChg chg="delSp modSp del mod">
        <pc:chgData name="FSHP Office" userId="903134a7-de9c-42fc-84ef-b1bbf6fb070c" providerId="ADAL" clId="{ABCA5692-0FB3-4F00-923E-5BACFA52D549}" dt="2023-01-12T16:09:29.096" v="16" actId="47"/>
        <pc:sldMkLst>
          <pc:docMk/>
          <pc:sldMk cId="992555503" sldId="261"/>
        </pc:sldMkLst>
      </pc:sldChg>
      <pc:sldChg chg="new">
        <pc:chgData name="FSHP Office" userId="903134a7-de9c-42fc-84ef-b1bbf6fb070c" providerId="ADAL" clId="{ABCA5692-0FB3-4F00-923E-5BACFA52D549}" dt="2023-01-12T16:10:18.505" v="25" actId="680"/>
        <pc:sldMkLst>
          <pc:docMk/>
          <pc:sldMk cId="3212534423" sldId="261"/>
        </pc:sldMkLst>
      </pc:sldChg>
      <pc:sldChg chg="addSp modSp new mod ord modClrScheme chgLayout">
        <pc:chgData name="FSHP Office" userId="903134a7-de9c-42fc-84ef-b1bbf6fb070c" providerId="ADAL" clId="{ABCA5692-0FB3-4F00-923E-5BACFA52D549}" dt="2023-01-12T16:10:53.551" v="30"/>
        <pc:sldMkLst>
          <pc:docMk/>
          <pc:sldMk cId="368043746" sldId="262"/>
        </pc:sldMkLst>
      </pc:sldChg>
      <pc:sldChg chg="del">
        <pc:chgData name="FSHP Office" userId="903134a7-de9c-42fc-84ef-b1bbf6fb070c" providerId="ADAL" clId="{ABCA5692-0FB3-4F00-923E-5BACFA52D549}" dt="2023-01-12T16:06:59.326" v="2" actId="47"/>
        <pc:sldMkLst>
          <pc:docMk/>
          <pc:sldMk cId="958944149" sldId="262"/>
        </pc:sldMkLst>
      </pc:sldChg>
      <pc:sldChg chg="new del">
        <pc:chgData name="FSHP Office" userId="903134a7-de9c-42fc-84ef-b1bbf6fb070c" providerId="ADAL" clId="{ABCA5692-0FB3-4F00-923E-5BACFA52D549}" dt="2023-01-12T16:22:52.891" v="34" actId="2696"/>
        <pc:sldMkLst>
          <pc:docMk/>
          <pc:sldMk cId="1858891773" sldId="263"/>
        </pc:sldMkLst>
      </pc:sldChg>
      <pc:sldMasterChg chg="addSp modSp mod modSldLayout sldLayoutOrd">
        <pc:chgData name="FSHP Office" userId="903134a7-de9c-42fc-84ef-b1bbf6fb070c" providerId="ADAL" clId="{ABCA5692-0FB3-4F00-923E-5BACFA52D549}" dt="2023-01-12T16:47:42.060" v="87" actId="688"/>
        <pc:sldMasterMkLst>
          <pc:docMk/>
          <pc:sldMasterMk cId="1135057499" sldId="2147483660"/>
        </pc:sldMasterMkLst>
        <pc:sldLayoutChg chg="addSp delSp modSp mod">
          <pc:chgData name="FSHP Office" userId="903134a7-de9c-42fc-84ef-b1bbf6fb070c" providerId="ADAL" clId="{ABCA5692-0FB3-4F00-923E-5BACFA52D549}" dt="2023-01-12T16:47:18.789" v="82"/>
          <pc:sldLayoutMkLst>
            <pc:docMk/>
            <pc:sldMasterMk cId="1135057499" sldId="2147483660"/>
            <pc:sldLayoutMk cId="269573807" sldId="2147483661"/>
          </pc:sldLayoutMkLst>
        </pc:sldLayoutChg>
        <pc:sldLayoutChg chg="addSp modSp ord">
          <pc:chgData name="FSHP Office" userId="903134a7-de9c-42fc-84ef-b1bbf6fb070c" providerId="ADAL" clId="{ABCA5692-0FB3-4F00-923E-5BACFA52D549}" dt="2023-01-12T16:47:20.325" v="83"/>
          <pc:sldLayoutMkLst>
            <pc:docMk/>
            <pc:sldMasterMk cId="1135057499" sldId="2147483660"/>
            <pc:sldLayoutMk cId="2353676017" sldId="2147483663"/>
          </pc:sldLayoutMkLst>
        </pc:sldLayoutChg>
        <pc:sldLayoutChg chg="addSp modSp">
          <pc:chgData name="FSHP Office" userId="903134a7-de9c-42fc-84ef-b1bbf6fb070c" providerId="ADAL" clId="{ABCA5692-0FB3-4F00-923E-5BACFA52D549}" dt="2023-01-12T16:47:23.278" v="84"/>
          <pc:sldLayoutMkLst>
            <pc:docMk/>
            <pc:sldMasterMk cId="1135057499" sldId="2147483660"/>
            <pc:sldLayoutMk cId="2449341363" sldId="2147483667"/>
          </pc:sldLayoutMkLst>
        </pc:sldLayoutChg>
        <pc:sldLayoutChg chg="addSp modSp">
          <pc:chgData name="FSHP Office" userId="903134a7-de9c-42fc-84ef-b1bbf6fb070c" providerId="ADAL" clId="{ABCA5692-0FB3-4F00-923E-5BACFA52D549}" dt="2023-01-12T16:47:25.133" v="85"/>
          <pc:sldLayoutMkLst>
            <pc:docMk/>
            <pc:sldMasterMk cId="1135057499" sldId="2147483660"/>
            <pc:sldLayoutMk cId="4130837761" sldId="2147483668"/>
          </pc:sldLayoutMkLst>
        </pc:sldLayoutChg>
        <pc:sldLayoutChg chg="addSp delSp modSp mod">
          <pc:chgData name="FSHP Office" userId="903134a7-de9c-42fc-84ef-b1bbf6fb070c" providerId="ADAL" clId="{ABCA5692-0FB3-4F00-923E-5BACFA52D549}" dt="2023-01-12T16:44:29.615" v="50" actId="18131"/>
          <pc:sldLayoutMkLst>
            <pc:docMk/>
            <pc:sldMasterMk cId="1135057499" sldId="2147483660"/>
            <pc:sldLayoutMk cId="2657047503" sldId="2147483669"/>
          </pc:sldLayoutMkLst>
        </pc:sldLayoutChg>
        <pc:sldLayoutChg chg="addSp modSp mod">
          <pc:chgData name="FSHP Office" userId="903134a7-de9c-42fc-84ef-b1bbf6fb070c" providerId="ADAL" clId="{ABCA5692-0FB3-4F00-923E-5BACFA52D549}" dt="2023-01-12T16:47:42.060" v="87" actId="688"/>
          <pc:sldLayoutMkLst>
            <pc:docMk/>
            <pc:sldMasterMk cId="1135057499" sldId="2147483660"/>
            <pc:sldLayoutMk cId="4002121643" sldId="2147483671"/>
          </pc:sldLayoutMkLst>
        </pc:sldLayoutChg>
      </pc:sldMasterChg>
    </pc:docChg>
  </pc:docChgLst>
  <pc:docChgLst>
    <pc:chgData name="Kevin Taylor" userId="903134a7-de9c-42fc-84ef-b1bbf6fb070c" providerId="ADAL" clId="{DCB3E56E-9FA9-4AE2-B6C8-3B86F56946EC}"/>
    <pc:docChg chg="undo custSel modMainMaster">
      <pc:chgData name="Kevin Taylor" userId="903134a7-de9c-42fc-84ef-b1bbf6fb070c" providerId="ADAL" clId="{DCB3E56E-9FA9-4AE2-B6C8-3B86F56946EC}" dt="2025-10-07T17:48:21.348" v="86"/>
      <pc:docMkLst>
        <pc:docMk/>
      </pc:docMkLst>
      <pc:sldMasterChg chg="addSp delSp modSp mod modSldLayout">
        <pc:chgData name="Kevin Taylor" userId="903134a7-de9c-42fc-84ef-b1bbf6fb070c" providerId="ADAL" clId="{DCB3E56E-9FA9-4AE2-B6C8-3B86F56946EC}" dt="2025-10-07T17:48:21.348" v="86"/>
        <pc:sldMasterMkLst>
          <pc:docMk/>
          <pc:sldMasterMk cId="1135057499" sldId="2147483660"/>
        </pc:sldMasterMkLst>
        <pc:spChg chg="mod">
          <ac:chgData name="Kevin Taylor" userId="903134a7-de9c-42fc-84ef-b1bbf6fb070c" providerId="ADAL" clId="{DCB3E56E-9FA9-4AE2-B6C8-3B86F56946EC}" dt="2025-10-07T17:45:49.417" v="56" actId="14100"/>
          <ac:spMkLst>
            <pc:docMk/>
            <pc:sldMasterMk cId="1135057499" sldId="2147483660"/>
            <ac:spMk id="7" creationId="{00000000-0000-0000-0000-000000000000}"/>
          </ac:spMkLst>
        </pc:spChg>
        <pc:picChg chg="del">
          <ac:chgData name="Kevin Taylor" userId="903134a7-de9c-42fc-84ef-b1bbf6fb070c" providerId="ADAL" clId="{DCB3E56E-9FA9-4AE2-B6C8-3B86F56946EC}" dt="2025-10-07T17:41:29.184" v="37" actId="478"/>
          <ac:picMkLst>
            <pc:docMk/>
            <pc:sldMasterMk cId="1135057499" sldId="2147483660"/>
            <ac:picMk id="4" creationId="{60091FC6-1318-B5B2-B624-51C377675A2A}"/>
          </ac:picMkLst>
        </pc:picChg>
        <pc:picChg chg="add mod">
          <ac:chgData name="Kevin Taylor" userId="903134a7-de9c-42fc-84ef-b1bbf6fb070c" providerId="ADAL" clId="{DCB3E56E-9FA9-4AE2-B6C8-3B86F56946EC}" dt="2025-10-07T17:41:30.301" v="38"/>
          <ac:picMkLst>
            <pc:docMk/>
            <pc:sldMasterMk cId="1135057499" sldId="2147483660"/>
            <ac:picMk id="5" creationId="{FCA84A48-E414-800E-230D-97FEBA64F6DA}"/>
          </ac:picMkLst>
        </pc:picChg>
        <pc:sldLayoutChg chg="addSp delSp modSp mod">
          <pc:chgData name="Kevin Taylor" userId="903134a7-de9c-42fc-84ef-b1bbf6fb070c" providerId="ADAL" clId="{DCB3E56E-9FA9-4AE2-B6C8-3B86F56946EC}" dt="2025-10-07T17:48:21.348" v="86"/>
          <pc:sldLayoutMkLst>
            <pc:docMk/>
            <pc:sldMasterMk cId="1135057499" sldId="2147483660"/>
            <pc:sldLayoutMk cId="269573807" sldId="2147483661"/>
          </pc:sldLayoutMkLst>
          <pc:spChg chg="mod">
            <ac:chgData name="Kevin Taylor" userId="903134a7-de9c-42fc-84ef-b1bbf6fb070c" providerId="ADAL" clId="{DCB3E56E-9FA9-4AE2-B6C8-3B86F56946EC}" dt="2025-10-07T17:39:59.958" v="32" actId="207"/>
            <ac:spMkLst>
              <pc:docMk/>
              <pc:sldMasterMk cId="1135057499" sldId="2147483660"/>
              <pc:sldLayoutMk cId="269573807" sldId="2147483661"/>
              <ac:spMk id="2" creationId="{00000000-0000-0000-0000-000000000000}"/>
            </ac:spMkLst>
          </pc:spChg>
          <pc:spChg chg="del mod">
            <ac:chgData name="Kevin Taylor" userId="903134a7-de9c-42fc-84ef-b1bbf6fb070c" providerId="ADAL" clId="{DCB3E56E-9FA9-4AE2-B6C8-3B86F56946EC}" dt="2025-10-07T17:48:20.957" v="85" actId="478"/>
            <ac:spMkLst>
              <pc:docMk/>
              <pc:sldMasterMk cId="1135057499" sldId="2147483660"/>
              <pc:sldLayoutMk cId="269573807" sldId="2147483661"/>
              <ac:spMk id="4" creationId="{00000000-0000-0000-0000-000000000000}"/>
            </ac:spMkLst>
          </pc:spChg>
          <pc:spChg chg="del mod">
            <ac:chgData name="Kevin Taylor" userId="903134a7-de9c-42fc-84ef-b1bbf6fb070c" providerId="ADAL" clId="{DCB3E56E-9FA9-4AE2-B6C8-3B86F56946EC}" dt="2025-10-07T17:48:20.957" v="85" actId="478"/>
            <ac:spMkLst>
              <pc:docMk/>
              <pc:sldMasterMk cId="1135057499" sldId="2147483660"/>
              <pc:sldLayoutMk cId="269573807" sldId="2147483661"/>
              <ac:spMk id="5" creationId="{00000000-0000-0000-0000-000000000000}"/>
            </ac:spMkLst>
          </pc:spChg>
          <pc:spChg chg="del mod">
            <ac:chgData name="Kevin Taylor" userId="903134a7-de9c-42fc-84ef-b1bbf6fb070c" providerId="ADAL" clId="{DCB3E56E-9FA9-4AE2-B6C8-3B86F56946EC}" dt="2025-10-07T17:48:20.957" v="85" actId="478"/>
            <ac:spMkLst>
              <pc:docMk/>
              <pc:sldMasterMk cId="1135057499" sldId="2147483660"/>
              <pc:sldLayoutMk cId="269573807" sldId="2147483661"/>
              <ac:spMk id="6" creationId="{00000000-0000-0000-0000-000000000000}"/>
            </ac:spMkLst>
          </pc:spChg>
          <pc:spChg chg="mod">
            <ac:chgData name="Kevin Taylor" userId="903134a7-de9c-42fc-84ef-b1bbf6fb070c" providerId="ADAL" clId="{DCB3E56E-9FA9-4AE2-B6C8-3B86F56946EC}" dt="2025-10-07T17:44:49.958" v="53" actId="207"/>
            <ac:spMkLst>
              <pc:docMk/>
              <pc:sldMasterMk cId="1135057499" sldId="2147483660"/>
              <pc:sldLayoutMk cId="269573807" sldId="2147483661"/>
              <ac:spMk id="7" creationId="{00000000-0000-0000-0000-000000000000}"/>
            </ac:spMkLst>
          </pc:spChg>
          <pc:spChg chg="mod">
            <ac:chgData name="Kevin Taylor" userId="903134a7-de9c-42fc-84ef-b1bbf6fb070c" providerId="ADAL" clId="{DCB3E56E-9FA9-4AE2-B6C8-3B86F56946EC}" dt="2025-10-07T17:45:28.604" v="55" actId="2085"/>
            <ac:spMkLst>
              <pc:docMk/>
              <pc:sldMasterMk cId="1135057499" sldId="2147483660"/>
              <pc:sldLayoutMk cId="269573807" sldId="2147483661"/>
              <ac:spMk id="8" creationId="{00000000-0000-0000-0000-000000000000}"/>
            </ac:spMkLst>
          </pc:spChg>
          <pc:spChg chg="add mod">
            <ac:chgData name="Kevin Taylor" userId="903134a7-de9c-42fc-84ef-b1bbf6fb070c" providerId="ADAL" clId="{DCB3E56E-9FA9-4AE2-B6C8-3B86F56946EC}" dt="2025-10-07T17:48:21.348" v="86"/>
            <ac:spMkLst>
              <pc:docMk/>
              <pc:sldMasterMk cId="1135057499" sldId="2147483660"/>
              <pc:sldLayoutMk cId="269573807" sldId="2147483661"/>
              <ac:spMk id="13" creationId="{8BE119A5-0577-0EFA-1A08-31AB5AF19EE9}"/>
            </ac:spMkLst>
          </pc:spChg>
          <pc:spChg chg="add mod">
            <ac:chgData name="Kevin Taylor" userId="903134a7-de9c-42fc-84ef-b1bbf6fb070c" providerId="ADAL" clId="{DCB3E56E-9FA9-4AE2-B6C8-3B86F56946EC}" dt="2025-10-07T17:48:21.348" v="86"/>
            <ac:spMkLst>
              <pc:docMk/>
              <pc:sldMasterMk cId="1135057499" sldId="2147483660"/>
              <pc:sldLayoutMk cId="269573807" sldId="2147483661"/>
              <ac:spMk id="14" creationId="{47FE9E26-29FB-6C35-9CB5-ECDA0F51B642}"/>
            </ac:spMkLst>
          </pc:spChg>
          <pc:spChg chg="add mod">
            <ac:chgData name="Kevin Taylor" userId="903134a7-de9c-42fc-84ef-b1bbf6fb070c" providerId="ADAL" clId="{DCB3E56E-9FA9-4AE2-B6C8-3B86F56946EC}" dt="2025-10-07T17:48:21.348" v="86"/>
            <ac:spMkLst>
              <pc:docMk/>
              <pc:sldMasterMk cId="1135057499" sldId="2147483660"/>
              <pc:sldLayoutMk cId="269573807" sldId="2147483661"/>
              <ac:spMk id="15" creationId="{3B9A6D86-A357-A10A-B24F-7148672BFB6E}"/>
            </ac:spMkLst>
          </pc:spChg>
          <pc:picChg chg="add mod modCrop">
            <ac:chgData name="Kevin Taylor" userId="903134a7-de9c-42fc-84ef-b1bbf6fb070c" providerId="ADAL" clId="{DCB3E56E-9FA9-4AE2-B6C8-3B86F56946EC}" dt="2025-10-07T17:40:35.176" v="33" actId="14100"/>
            <ac:picMkLst>
              <pc:docMk/>
              <pc:sldMasterMk cId="1135057499" sldId="2147483660"/>
              <pc:sldLayoutMk cId="269573807" sldId="2147483661"/>
              <ac:picMk id="11" creationId="{FB0279F6-A504-06E0-D59F-6084C48F41DF}"/>
            </ac:picMkLst>
          </pc:picChg>
          <pc:picChg chg="del">
            <ac:chgData name="Kevin Taylor" userId="903134a7-de9c-42fc-84ef-b1bbf6fb070c" providerId="ADAL" clId="{DCB3E56E-9FA9-4AE2-B6C8-3B86F56946EC}" dt="2025-10-07T17:35:35.605" v="0" actId="478"/>
            <ac:picMkLst>
              <pc:docMk/>
              <pc:sldMasterMk cId="1135057499" sldId="2147483660"/>
              <pc:sldLayoutMk cId="269573807" sldId="2147483661"/>
              <ac:picMk id="12" creationId="{8793D357-2C42-7CDE-0BDD-CE2628C6E725}"/>
            </ac:picMkLst>
          </pc:picChg>
        </pc:sldLayoutChg>
        <pc:sldLayoutChg chg="addSp delSp modSp mod">
          <pc:chgData name="Kevin Taylor" userId="903134a7-de9c-42fc-84ef-b1bbf6fb070c" providerId="ADAL" clId="{DCB3E56E-9FA9-4AE2-B6C8-3B86F56946EC}" dt="2025-10-07T17:48:04.047" v="82"/>
          <pc:sldLayoutMkLst>
            <pc:docMk/>
            <pc:sldMasterMk cId="1135057499" sldId="2147483660"/>
            <pc:sldLayoutMk cId="239857599" sldId="2147483662"/>
          </pc:sldLayoutMkLst>
          <pc:spChg chg="del">
            <ac:chgData name="Kevin Taylor" userId="903134a7-de9c-42fc-84ef-b1bbf6fb070c" providerId="ADAL" clId="{DCB3E56E-9FA9-4AE2-B6C8-3B86F56946EC}" dt="2025-10-07T17:48:03.290" v="81" actId="478"/>
            <ac:spMkLst>
              <pc:docMk/>
              <pc:sldMasterMk cId="1135057499" sldId="2147483660"/>
              <pc:sldLayoutMk cId="239857599" sldId="2147483662"/>
              <ac:spMk id="4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8:03.290" v="81" actId="478"/>
            <ac:spMkLst>
              <pc:docMk/>
              <pc:sldMasterMk cId="1135057499" sldId="2147483660"/>
              <pc:sldLayoutMk cId="239857599" sldId="2147483662"/>
              <ac:spMk id="5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8:03.290" v="81" actId="478"/>
            <ac:spMkLst>
              <pc:docMk/>
              <pc:sldMasterMk cId="1135057499" sldId="2147483660"/>
              <pc:sldLayoutMk cId="239857599" sldId="2147483662"/>
              <ac:spMk id="6" creationId="{00000000-0000-0000-0000-000000000000}"/>
            </ac:spMkLst>
          </pc:spChg>
          <pc:spChg chg="add mod">
            <ac:chgData name="Kevin Taylor" userId="903134a7-de9c-42fc-84ef-b1bbf6fb070c" providerId="ADAL" clId="{DCB3E56E-9FA9-4AE2-B6C8-3B86F56946EC}" dt="2025-10-07T17:48:04.047" v="82"/>
            <ac:spMkLst>
              <pc:docMk/>
              <pc:sldMasterMk cId="1135057499" sldId="2147483660"/>
              <pc:sldLayoutMk cId="239857599" sldId="2147483662"/>
              <ac:spMk id="7" creationId="{65224425-3A0F-FC8C-5D4C-20FDD0EF7E06}"/>
            </ac:spMkLst>
          </pc:spChg>
          <pc:spChg chg="add mod">
            <ac:chgData name="Kevin Taylor" userId="903134a7-de9c-42fc-84ef-b1bbf6fb070c" providerId="ADAL" clId="{DCB3E56E-9FA9-4AE2-B6C8-3B86F56946EC}" dt="2025-10-07T17:48:04.047" v="82"/>
            <ac:spMkLst>
              <pc:docMk/>
              <pc:sldMasterMk cId="1135057499" sldId="2147483660"/>
              <pc:sldLayoutMk cId="239857599" sldId="2147483662"/>
              <ac:spMk id="8" creationId="{20EBCCC4-0EFE-E0E7-D86E-478C7F123594}"/>
            </ac:spMkLst>
          </pc:spChg>
          <pc:spChg chg="add mod">
            <ac:chgData name="Kevin Taylor" userId="903134a7-de9c-42fc-84ef-b1bbf6fb070c" providerId="ADAL" clId="{DCB3E56E-9FA9-4AE2-B6C8-3B86F56946EC}" dt="2025-10-07T17:48:04.047" v="82"/>
            <ac:spMkLst>
              <pc:docMk/>
              <pc:sldMasterMk cId="1135057499" sldId="2147483660"/>
              <pc:sldLayoutMk cId="239857599" sldId="2147483662"/>
              <ac:spMk id="9" creationId="{D6BB1DC0-07A4-9FA9-83E0-322936CE0227}"/>
            </ac:spMkLst>
          </pc:spChg>
        </pc:sldLayoutChg>
        <pc:sldLayoutChg chg="addSp delSp modSp mod">
          <pc:chgData name="Kevin Taylor" userId="903134a7-de9c-42fc-84ef-b1bbf6fb070c" providerId="ADAL" clId="{DCB3E56E-9FA9-4AE2-B6C8-3B86F56946EC}" dt="2025-10-07T17:48:13.387" v="84"/>
          <pc:sldLayoutMkLst>
            <pc:docMk/>
            <pc:sldMasterMk cId="1135057499" sldId="2147483660"/>
            <pc:sldLayoutMk cId="2353676017" sldId="2147483663"/>
          </pc:sldLayoutMkLst>
          <pc:spChg chg="del">
            <ac:chgData name="Kevin Taylor" userId="903134a7-de9c-42fc-84ef-b1bbf6fb070c" providerId="ADAL" clId="{DCB3E56E-9FA9-4AE2-B6C8-3B86F56946EC}" dt="2025-10-07T17:48:12.685" v="83" actId="478"/>
            <ac:spMkLst>
              <pc:docMk/>
              <pc:sldMasterMk cId="1135057499" sldId="2147483660"/>
              <pc:sldLayoutMk cId="2353676017" sldId="2147483663"/>
              <ac:spMk id="4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8:12.685" v="83" actId="478"/>
            <ac:spMkLst>
              <pc:docMk/>
              <pc:sldMasterMk cId="1135057499" sldId="2147483660"/>
              <pc:sldLayoutMk cId="2353676017" sldId="2147483663"/>
              <ac:spMk id="5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8:12.685" v="83" actId="478"/>
            <ac:spMkLst>
              <pc:docMk/>
              <pc:sldMasterMk cId="1135057499" sldId="2147483660"/>
              <pc:sldLayoutMk cId="2353676017" sldId="2147483663"/>
              <ac:spMk id="6" creationId="{00000000-0000-0000-0000-000000000000}"/>
            </ac:spMkLst>
          </pc:spChg>
          <pc:spChg chg="add mod">
            <ac:chgData name="Kevin Taylor" userId="903134a7-de9c-42fc-84ef-b1bbf6fb070c" providerId="ADAL" clId="{DCB3E56E-9FA9-4AE2-B6C8-3B86F56946EC}" dt="2025-10-07T17:48:13.387" v="84"/>
            <ac:spMkLst>
              <pc:docMk/>
              <pc:sldMasterMk cId="1135057499" sldId="2147483660"/>
              <pc:sldLayoutMk cId="2353676017" sldId="2147483663"/>
              <ac:spMk id="13" creationId="{D74152BF-E1E7-61FE-6829-7DE0EAF7AB08}"/>
            </ac:spMkLst>
          </pc:spChg>
          <pc:spChg chg="add mod">
            <ac:chgData name="Kevin Taylor" userId="903134a7-de9c-42fc-84ef-b1bbf6fb070c" providerId="ADAL" clId="{DCB3E56E-9FA9-4AE2-B6C8-3B86F56946EC}" dt="2025-10-07T17:48:13.387" v="84"/>
            <ac:spMkLst>
              <pc:docMk/>
              <pc:sldMasterMk cId="1135057499" sldId="2147483660"/>
              <pc:sldLayoutMk cId="2353676017" sldId="2147483663"/>
              <ac:spMk id="14" creationId="{AF130D70-F05F-E183-5642-23C30AE5EBB3}"/>
            </ac:spMkLst>
          </pc:spChg>
          <pc:spChg chg="add mod">
            <ac:chgData name="Kevin Taylor" userId="903134a7-de9c-42fc-84ef-b1bbf6fb070c" providerId="ADAL" clId="{DCB3E56E-9FA9-4AE2-B6C8-3B86F56946EC}" dt="2025-10-07T17:48:13.387" v="84"/>
            <ac:spMkLst>
              <pc:docMk/>
              <pc:sldMasterMk cId="1135057499" sldId="2147483660"/>
              <pc:sldLayoutMk cId="2353676017" sldId="2147483663"/>
              <ac:spMk id="15" creationId="{999301D7-FCFE-F71A-DA92-5E6D89D5E4EE}"/>
            </ac:spMkLst>
          </pc:spChg>
          <pc:picChg chg="del">
            <ac:chgData name="Kevin Taylor" userId="903134a7-de9c-42fc-84ef-b1bbf6fb070c" providerId="ADAL" clId="{DCB3E56E-9FA9-4AE2-B6C8-3B86F56946EC}" dt="2025-10-07T17:41:04.184" v="34" actId="478"/>
            <ac:picMkLst>
              <pc:docMk/>
              <pc:sldMasterMk cId="1135057499" sldId="2147483660"/>
              <pc:sldLayoutMk cId="2353676017" sldId="2147483663"/>
              <ac:picMk id="10" creationId="{6DFC10D6-E02A-5F5A-AB26-4B0A725D23AA}"/>
            </ac:picMkLst>
          </pc:picChg>
          <pc:picChg chg="add del mod">
            <ac:chgData name="Kevin Taylor" userId="903134a7-de9c-42fc-84ef-b1bbf6fb070c" providerId="ADAL" clId="{DCB3E56E-9FA9-4AE2-B6C8-3B86F56946EC}" dt="2025-10-07T17:41:26.084" v="36" actId="478"/>
            <ac:picMkLst>
              <pc:docMk/>
              <pc:sldMasterMk cId="1135057499" sldId="2147483660"/>
              <pc:sldLayoutMk cId="2353676017" sldId="2147483663"/>
              <ac:picMk id="11" creationId="{1DA82491-77DE-F017-514A-A98115A8165E}"/>
            </ac:picMkLst>
          </pc:picChg>
          <pc:picChg chg="add mod">
            <ac:chgData name="Kevin Taylor" userId="903134a7-de9c-42fc-84ef-b1bbf6fb070c" providerId="ADAL" clId="{DCB3E56E-9FA9-4AE2-B6C8-3B86F56946EC}" dt="2025-10-07T17:41:33.958" v="39"/>
            <ac:picMkLst>
              <pc:docMk/>
              <pc:sldMasterMk cId="1135057499" sldId="2147483660"/>
              <pc:sldLayoutMk cId="2353676017" sldId="2147483663"/>
              <ac:picMk id="12" creationId="{E54E7223-B506-694B-21E7-C8E6AAD75E67}"/>
            </ac:picMkLst>
          </pc:picChg>
        </pc:sldLayoutChg>
        <pc:sldLayoutChg chg="addSp delSp modSp mod">
          <pc:chgData name="Kevin Taylor" userId="903134a7-de9c-42fc-84ef-b1bbf6fb070c" providerId="ADAL" clId="{DCB3E56E-9FA9-4AE2-B6C8-3B86F56946EC}" dt="2025-10-07T17:47:51.070" v="80"/>
          <pc:sldLayoutMkLst>
            <pc:docMk/>
            <pc:sldMasterMk cId="1135057499" sldId="2147483660"/>
            <pc:sldLayoutMk cId="1892909766" sldId="2147483664"/>
          </pc:sldLayoutMkLst>
          <pc:spChg chg="add mod">
            <ac:chgData name="Kevin Taylor" userId="903134a7-de9c-42fc-84ef-b1bbf6fb070c" providerId="ADAL" clId="{DCB3E56E-9FA9-4AE2-B6C8-3B86F56946EC}" dt="2025-10-07T17:47:51.070" v="80"/>
            <ac:spMkLst>
              <pc:docMk/>
              <pc:sldMasterMk cId="1135057499" sldId="2147483660"/>
              <pc:sldLayoutMk cId="1892909766" sldId="2147483664"/>
              <ac:spMk id="2" creationId="{2F7393DB-FAFC-A4C1-3713-35DE601BBE71}"/>
            </ac:spMkLst>
          </pc:spChg>
          <pc:spChg chg="del">
            <ac:chgData name="Kevin Taylor" userId="903134a7-de9c-42fc-84ef-b1bbf6fb070c" providerId="ADAL" clId="{DCB3E56E-9FA9-4AE2-B6C8-3B86F56946EC}" dt="2025-10-07T17:47:50.384" v="79" actId="478"/>
            <ac:spMkLst>
              <pc:docMk/>
              <pc:sldMasterMk cId="1135057499" sldId="2147483660"/>
              <pc:sldLayoutMk cId="1892909766" sldId="2147483664"/>
              <ac:spMk id="5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7:50.384" v="79" actId="478"/>
            <ac:spMkLst>
              <pc:docMk/>
              <pc:sldMasterMk cId="1135057499" sldId="2147483660"/>
              <pc:sldLayoutMk cId="1892909766" sldId="2147483664"/>
              <ac:spMk id="6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7:50.384" v="79" actId="478"/>
            <ac:spMkLst>
              <pc:docMk/>
              <pc:sldMasterMk cId="1135057499" sldId="2147483660"/>
              <pc:sldLayoutMk cId="1892909766" sldId="2147483664"/>
              <ac:spMk id="7" creationId="{00000000-0000-0000-0000-000000000000}"/>
            </ac:spMkLst>
          </pc:spChg>
          <pc:spChg chg="add mod">
            <ac:chgData name="Kevin Taylor" userId="903134a7-de9c-42fc-84ef-b1bbf6fb070c" providerId="ADAL" clId="{DCB3E56E-9FA9-4AE2-B6C8-3B86F56946EC}" dt="2025-10-07T17:47:51.070" v="80"/>
            <ac:spMkLst>
              <pc:docMk/>
              <pc:sldMasterMk cId="1135057499" sldId="2147483660"/>
              <pc:sldLayoutMk cId="1892909766" sldId="2147483664"/>
              <ac:spMk id="9" creationId="{568A4A7A-DBE1-67FB-129E-06BD8EACD152}"/>
            </ac:spMkLst>
          </pc:spChg>
          <pc:spChg chg="add mod">
            <ac:chgData name="Kevin Taylor" userId="903134a7-de9c-42fc-84ef-b1bbf6fb070c" providerId="ADAL" clId="{DCB3E56E-9FA9-4AE2-B6C8-3B86F56946EC}" dt="2025-10-07T17:47:51.070" v="80"/>
            <ac:spMkLst>
              <pc:docMk/>
              <pc:sldMasterMk cId="1135057499" sldId="2147483660"/>
              <pc:sldLayoutMk cId="1892909766" sldId="2147483664"/>
              <ac:spMk id="10" creationId="{17CC9CD1-C4CB-8BC6-2B0E-98BFFAD0EADA}"/>
            </ac:spMkLst>
          </pc:spChg>
        </pc:sldLayoutChg>
        <pc:sldLayoutChg chg="addSp delSp modSp mod">
          <pc:chgData name="Kevin Taylor" userId="903134a7-de9c-42fc-84ef-b1bbf6fb070c" providerId="ADAL" clId="{DCB3E56E-9FA9-4AE2-B6C8-3B86F56946EC}" dt="2025-10-07T17:47:45.584" v="78"/>
          <pc:sldLayoutMkLst>
            <pc:docMk/>
            <pc:sldMasterMk cId="1135057499" sldId="2147483660"/>
            <pc:sldLayoutMk cId="3723826464" sldId="2147483665"/>
          </pc:sldLayoutMkLst>
          <pc:spChg chg="add mod">
            <ac:chgData name="Kevin Taylor" userId="903134a7-de9c-42fc-84ef-b1bbf6fb070c" providerId="ADAL" clId="{DCB3E56E-9FA9-4AE2-B6C8-3B86F56946EC}" dt="2025-10-07T17:47:45.584" v="78"/>
            <ac:spMkLst>
              <pc:docMk/>
              <pc:sldMasterMk cId="1135057499" sldId="2147483660"/>
              <pc:sldLayoutMk cId="3723826464" sldId="2147483665"/>
              <ac:spMk id="2" creationId="{C47B9EB2-89B7-0EA1-3B49-8E44CB4F9096}"/>
            </ac:spMkLst>
          </pc:spChg>
          <pc:spChg chg="del">
            <ac:chgData name="Kevin Taylor" userId="903134a7-de9c-42fc-84ef-b1bbf6fb070c" providerId="ADAL" clId="{DCB3E56E-9FA9-4AE2-B6C8-3B86F56946EC}" dt="2025-10-07T17:47:44.881" v="77" actId="478"/>
            <ac:spMkLst>
              <pc:docMk/>
              <pc:sldMasterMk cId="1135057499" sldId="2147483660"/>
              <pc:sldLayoutMk cId="3723826464" sldId="2147483665"/>
              <ac:spMk id="7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7:44.881" v="77" actId="478"/>
            <ac:spMkLst>
              <pc:docMk/>
              <pc:sldMasterMk cId="1135057499" sldId="2147483660"/>
              <pc:sldLayoutMk cId="3723826464" sldId="2147483665"/>
              <ac:spMk id="8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7:44.881" v="77" actId="478"/>
            <ac:spMkLst>
              <pc:docMk/>
              <pc:sldMasterMk cId="1135057499" sldId="2147483660"/>
              <pc:sldLayoutMk cId="3723826464" sldId="2147483665"/>
              <ac:spMk id="9" creationId="{00000000-0000-0000-0000-000000000000}"/>
            </ac:spMkLst>
          </pc:spChg>
          <pc:spChg chg="add mod">
            <ac:chgData name="Kevin Taylor" userId="903134a7-de9c-42fc-84ef-b1bbf6fb070c" providerId="ADAL" clId="{DCB3E56E-9FA9-4AE2-B6C8-3B86F56946EC}" dt="2025-10-07T17:47:45.584" v="78"/>
            <ac:spMkLst>
              <pc:docMk/>
              <pc:sldMasterMk cId="1135057499" sldId="2147483660"/>
              <pc:sldLayoutMk cId="3723826464" sldId="2147483665"/>
              <ac:spMk id="11" creationId="{5CFB6526-A140-22C4-769B-CF9EF8A71AB6}"/>
            </ac:spMkLst>
          </pc:spChg>
          <pc:spChg chg="add mod">
            <ac:chgData name="Kevin Taylor" userId="903134a7-de9c-42fc-84ef-b1bbf6fb070c" providerId="ADAL" clId="{DCB3E56E-9FA9-4AE2-B6C8-3B86F56946EC}" dt="2025-10-07T17:47:45.584" v="78"/>
            <ac:spMkLst>
              <pc:docMk/>
              <pc:sldMasterMk cId="1135057499" sldId="2147483660"/>
              <pc:sldLayoutMk cId="3723826464" sldId="2147483665"/>
              <ac:spMk id="12" creationId="{F87C5842-DFA4-8637-8E85-03147C46DD88}"/>
            </ac:spMkLst>
          </pc:spChg>
        </pc:sldLayoutChg>
        <pc:sldLayoutChg chg="addSp delSp modSp mod">
          <pc:chgData name="Kevin Taylor" userId="903134a7-de9c-42fc-84ef-b1bbf6fb070c" providerId="ADAL" clId="{DCB3E56E-9FA9-4AE2-B6C8-3B86F56946EC}" dt="2025-10-07T17:47:37.955" v="76"/>
          <pc:sldLayoutMkLst>
            <pc:docMk/>
            <pc:sldMasterMk cId="1135057499" sldId="2147483660"/>
            <pc:sldLayoutMk cId="3079562219" sldId="2147483666"/>
          </pc:sldLayoutMkLst>
          <pc:spChg chg="del">
            <ac:chgData name="Kevin Taylor" userId="903134a7-de9c-42fc-84ef-b1bbf6fb070c" providerId="ADAL" clId="{DCB3E56E-9FA9-4AE2-B6C8-3B86F56946EC}" dt="2025-10-07T17:47:36.817" v="75" actId="478"/>
            <ac:spMkLst>
              <pc:docMk/>
              <pc:sldMasterMk cId="1135057499" sldId="2147483660"/>
              <pc:sldLayoutMk cId="3079562219" sldId="2147483666"/>
              <ac:spMk id="3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7:36.817" v="75" actId="478"/>
            <ac:spMkLst>
              <pc:docMk/>
              <pc:sldMasterMk cId="1135057499" sldId="2147483660"/>
              <pc:sldLayoutMk cId="3079562219" sldId="2147483666"/>
              <ac:spMk id="4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7:36.817" v="75" actId="478"/>
            <ac:spMkLst>
              <pc:docMk/>
              <pc:sldMasterMk cId="1135057499" sldId="2147483660"/>
              <pc:sldLayoutMk cId="3079562219" sldId="2147483666"/>
              <ac:spMk id="5" creationId="{00000000-0000-0000-0000-000000000000}"/>
            </ac:spMkLst>
          </pc:spChg>
          <pc:spChg chg="add mod">
            <ac:chgData name="Kevin Taylor" userId="903134a7-de9c-42fc-84ef-b1bbf6fb070c" providerId="ADAL" clId="{DCB3E56E-9FA9-4AE2-B6C8-3B86F56946EC}" dt="2025-10-07T17:47:37.955" v="76"/>
            <ac:spMkLst>
              <pc:docMk/>
              <pc:sldMasterMk cId="1135057499" sldId="2147483660"/>
              <pc:sldLayoutMk cId="3079562219" sldId="2147483666"/>
              <ac:spMk id="6" creationId="{3AAB8EAD-B431-64A0-9785-AB33C207F6EA}"/>
            </ac:spMkLst>
          </pc:spChg>
          <pc:spChg chg="add mod">
            <ac:chgData name="Kevin Taylor" userId="903134a7-de9c-42fc-84ef-b1bbf6fb070c" providerId="ADAL" clId="{DCB3E56E-9FA9-4AE2-B6C8-3B86F56946EC}" dt="2025-10-07T17:47:37.955" v="76"/>
            <ac:spMkLst>
              <pc:docMk/>
              <pc:sldMasterMk cId="1135057499" sldId="2147483660"/>
              <pc:sldLayoutMk cId="3079562219" sldId="2147483666"/>
              <ac:spMk id="7" creationId="{A74AF21F-2A2D-6234-C73F-F8A36123ABC7}"/>
            </ac:spMkLst>
          </pc:spChg>
          <pc:spChg chg="add mod">
            <ac:chgData name="Kevin Taylor" userId="903134a7-de9c-42fc-84ef-b1bbf6fb070c" providerId="ADAL" clId="{DCB3E56E-9FA9-4AE2-B6C8-3B86F56946EC}" dt="2025-10-07T17:47:37.955" v="76"/>
            <ac:spMkLst>
              <pc:docMk/>
              <pc:sldMasterMk cId="1135057499" sldId="2147483660"/>
              <pc:sldLayoutMk cId="3079562219" sldId="2147483666"/>
              <ac:spMk id="8" creationId="{DB41791D-EB57-8E53-EE4B-115E7A7576F4}"/>
            </ac:spMkLst>
          </pc:spChg>
        </pc:sldLayoutChg>
        <pc:sldLayoutChg chg="addSp delSp modSp mod">
          <pc:chgData name="Kevin Taylor" userId="903134a7-de9c-42fc-84ef-b1bbf6fb070c" providerId="ADAL" clId="{DCB3E56E-9FA9-4AE2-B6C8-3B86F56946EC}" dt="2025-10-07T17:47:29.199" v="74"/>
          <pc:sldLayoutMkLst>
            <pc:docMk/>
            <pc:sldMasterMk cId="1135057499" sldId="2147483660"/>
            <pc:sldLayoutMk cId="2449341363" sldId="2147483667"/>
          </pc:sldLayoutMkLst>
          <pc:spChg chg="add mod">
            <ac:chgData name="Kevin Taylor" userId="903134a7-de9c-42fc-84ef-b1bbf6fb070c" providerId="ADAL" clId="{DCB3E56E-9FA9-4AE2-B6C8-3B86F56946EC}" dt="2025-10-07T17:47:29.199" v="74"/>
            <ac:spMkLst>
              <pc:docMk/>
              <pc:sldMasterMk cId="1135057499" sldId="2147483660"/>
              <pc:sldLayoutMk cId="2449341363" sldId="2147483667"/>
              <ac:spMk id="4" creationId="{DDDD1700-B9CA-008C-1B46-4AD9AB9CA735}"/>
            </ac:spMkLst>
          </pc:spChg>
          <pc:spChg chg="del">
            <ac:chgData name="Kevin Taylor" userId="903134a7-de9c-42fc-84ef-b1bbf6fb070c" providerId="ADAL" clId="{DCB3E56E-9FA9-4AE2-B6C8-3B86F56946EC}" dt="2025-10-07T17:47:28.328" v="73" actId="478"/>
            <ac:spMkLst>
              <pc:docMk/>
              <pc:sldMasterMk cId="1135057499" sldId="2147483660"/>
              <pc:sldLayoutMk cId="2449341363" sldId="2147483667"/>
              <ac:spMk id="7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7:28.328" v="73" actId="478"/>
            <ac:spMkLst>
              <pc:docMk/>
              <pc:sldMasterMk cId="1135057499" sldId="2147483660"/>
              <pc:sldLayoutMk cId="2449341363" sldId="2147483667"/>
              <ac:spMk id="8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7:28.328" v="73" actId="478"/>
            <ac:spMkLst>
              <pc:docMk/>
              <pc:sldMasterMk cId="1135057499" sldId="2147483660"/>
              <pc:sldLayoutMk cId="2449341363" sldId="2147483667"/>
              <ac:spMk id="9" creationId="{00000000-0000-0000-0000-000000000000}"/>
            </ac:spMkLst>
          </pc:spChg>
          <pc:spChg chg="add mod">
            <ac:chgData name="Kevin Taylor" userId="903134a7-de9c-42fc-84ef-b1bbf6fb070c" providerId="ADAL" clId="{DCB3E56E-9FA9-4AE2-B6C8-3B86F56946EC}" dt="2025-10-07T17:47:29.199" v="74"/>
            <ac:spMkLst>
              <pc:docMk/>
              <pc:sldMasterMk cId="1135057499" sldId="2147483660"/>
              <pc:sldLayoutMk cId="2449341363" sldId="2147483667"/>
              <ac:spMk id="10" creationId="{0FF2E4A8-5B7A-8825-9F0E-45394F017FF9}"/>
            </ac:spMkLst>
          </pc:spChg>
          <pc:spChg chg="add mod">
            <ac:chgData name="Kevin Taylor" userId="903134a7-de9c-42fc-84ef-b1bbf6fb070c" providerId="ADAL" clId="{DCB3E56E-9FA9-4AE2-B6C8-3B86F56946EC}" dt="2025-10-07T17:47:29.199" v="74"/>
            <ac:spMkLst>
              <pc:docMk/>
              <pc:sldMasterMk cId="1135057499" sldId="2147483660"/>
              <pc:sldLayoutMk cId="2449341363" sldId="2147483667"/>
              <ac:spMk id="11" creationId="{BF38734D-3BF4-D67B-E277-CCFCB71F093F}"/>
            </ac:spMkLst>
          </pc:spChg>
          <pc:picChg chg="del">
            <ac:chgData name="Kevin Taylor" userId="903134a7-de9c-42fc-84ef-b1bbf6fb070c" providerId="ADAL" clId="{DCB3E56E-9FA9-4AE2-B6C8-3B86F56946EC}" dt="2025-10-07T17:41:38.803" v="40" actId="478"/>
            <ac:picMkLst>
              <pc:docMk/>
              <pc:sldMasterMk cId="1135057499" sldId="2147483660"/>
              <pc:sldLayoutMk cId="2449341363" sldId="2147483667"/>
              <ac:picMk id="2" creationId="{AB246547-A0E6-BF7E-2409-D31372ACA0B0}"/>
            </ac:picMkLst>
          </pc:picChg>
          <pc:picChg chg="add mod">
            <ac:chgData name="Kevin Taylor" userId="903134a7-de9c-42fc-84ef-b1bbf6fb070c" providerId="ADAL" clId="{DCB3E56E-9FA9-4AE2-B6C8-3B86F56946EC}" dt="2025-10-07T17:41:44.478" v="43"/>
            <ac:picMkLst>
              <pc:docMk/>
              <pc:sldMasterMk cId="1135057499" sldId="2147483660"/>
              <pc:sldLayoutMk cId="2449341363" sldId="2147483667"/>
              <ac:picMk id="3" creationId="{FAAB3D92-B6D3-DD91-D349-B51DB3368AA7}"/>
            </ac:picMkLst>
          </pc:picChg>
        </pc:sldLayoutChg>
        <pc:sldLayoutChg chg="addSp delSp modSp mod">
          <pc:chgData name="Kevin Taylor" userId="903134a7-de9c-42fc-84ef-b1bbf6fb070c" providerId="ADAL" clId="{DCB3E56E-9FA9-4AE2-B6C8-3B86F56946EC}" dt="2025-10-07T17:47:17.371" v="72" actId="207"/>
          <pc:sldLayoutMkLst>
            <pc:docMk/>
            <pc:sldMasterMk cId="1135057499" sldId="2147483660"/>
            <pc:sldLayoutMk cId="4130837761" sldId="2147483668"/>
          </pc:sldLayoutMkLst>
          <pc:spChg chg="mod">
            <ac:chgData name="Kevin Taylor" userId="903134a7-de9c-42fc-84ef-b1bbf6fb070c" providerId="ADAL" clId="{DCB3E56E-9FA9-4AE2-B6C8-3B86F56946EC}" dt="2025-10-07T17:43:55.844" v="50" actId="207"/>
            <ac:spMkLst>
              <pc:docMk/>
              <pc:sldMasterMk cId="1135057499" sldId="2147483660"/>
              <pc:sldLayoutMk cId="4130837761" sldId="2147483668"/>
              <ac:spMk id="2" creationId="{00000000-0000-0000-0000-000000000000}"/>
            </ac:spMkLst>
          </pc:spChg>
          <pc:spChg chg="mod">
            <ac:chgData name="Kevin Taylor" userId="903134a7-de9c-42fc-84ef-b1bbf6fb070c" providerId="ADAL" clId="{DCB3E56E-9FA9-4AE2-B6C8-3B86F56946EC}" dt="2025-10-07T17:44:01.989" v="51" actId="207"/>
            <ac:spMkLst>
              <pc:docMk/>
              <pc:sldMasterMk cId="1135057499" sldId="2147483660"/>
              <pc:sldLayoutMk cId="4130837761" sldId="2147483668"/>
              <ac:spMk id="4" creationId="{00000000-0000-0000-0000-000000000000}"/>
            </ac:spMkLst>
          </pc:spChg>
          <pc:spChg chg="mod">
            <ac:chgData name="Kevin Taylor" userId="903134a7-de9c-42fc-84ef-b1bbf6fb070c" providerId="ADAL" clId="{DCB3E56E-9FA9-4AE2-B6C8-3B86F56946EC}" dt="2025-10-07T17:47:17.371" v="72" actId="207"/>
            <ac:spMkLst>
              <pc:docMk/>
              <pc:sldMasterMk cId="1135057499" sldId="2147483660"/>
              <pc:sldLayoutMk cId="4130837761" sldId="2147483668"/>
              <ac:spMk id="5" creationId="{00000000-0000-0000-0000-000000000000}"/>
            </ac:spMkLst>
          </pc:spChg>
          <pc:spChg chg="mod">
            <ac:chgData name="Kevin Taylor" userId="903134a7-de9c-42fc-84ef-b1bbf6fb070c" providerId="ADAL" clId="{DCB3E56E-9FA9-4AE2-B6C8-3B86F56946EC}" dt="2025-10-07T17:47:17.371" v="72" actId="207"/>
            <ac:spMkLst>
              <pc:docMk/>
              <pc:sldMasterMk cId="1135057499" sldId="2147483660"/>
              <pc:sldLayoutMk cId="4130837761" sldId="2147483668"/>
              <ac:spMk id="6" creationId="{00000000-0000-0000-0000-000000000000}"/>
            </ac:spMkLst>
          </pc:spChg>
          <pc:spChg chg="mod">
            <ac:chgData name="Kevin Taylor" userId="903134a7-de9c-42fc-84ef-b1bbf6fb070c" providerId="ADAL" clId="{DCB3E56E-9FA9-4AE2-B6C8-3B86F56946EC}" dt="2025-10-07T17:47:17.371" v="72" actId="207"/>
            <ac:spMkLst>
              <pc:docMk/>
              <pc:sldMasterMk cId="1135057499" sldId="2147483660"/>
              <pc:sldLayoutMk cId="4130837761" sldId="2147483668"/>
              <ac:spMk id="7" creationId="{00000000-0000-0000-0000-000000000000}"/>
            </ac:spMkLst>
          </pc:spChg>
          <pc:picChg chg="del">
            <ac:chgData name="Kevin Taylor" userId="903134a7-de9c-42fc-84ef-b1bbf6fb070c" providerId="ADAL" clId="{DCB3E56E-9FA9-4AE2-B6C8-3B86F56946EC}" dt="2025-10-07T17:41:41.113" v="41" actId="478"/>
            <ac:picMkLst>
              <pc:docMk/>
              <pc:sldMasterMk cId="1135057499" sldId="2147483660"/>
              <pc:sldLayoutMk cId="4130837761" sldId="2147483668"/>
              <ac:picMk id="10" creationId="{CD62F387-3A7C-5654-2139-96041F5FBC0F}"/>
            </ac:picMkLst>
          </pc:picChg>
          <pc:picChg chg="add mod">
            <ac:chgData name="Kevin Taylor" userId="903134a7-de9c-42fc-84ef-b1bbf6fb070c" providerId="ADAL" clId="{DCB3E56E-9FA9-4AE2-B6C8-3B86F56946EC}" dt="2025-10-07T17:41:42.845" v="42"/>
            <ac:picMkLst>
              <pc:docMk/>
              <pc:sldMasterMk cId="1135057499" sldId="2147483660"/>
              <pc:sldLayoutMk cId="4130837761" sldId="2147483668"/>
              <ac:picMk id="11" creationId="{BB10B9A3-1E13-21A3-F14B-74E748B74952}"/>
            </ac:picMkLst>
          </pc:picChg>
        </pc:sldLayoutChg>
        <pc:sldLayoutChg chg="addSp delSp modSp mod">
          <pc:chgData name="Kevin Taylor" userId="903134a7-de9c-42fc-84ef-b1bbf6fb070c" providerId="ADAL" clId="{DCB3E56E-9FA9-4AE2-B6C8-3B86F56946EC}" dt="2025-10-07T17:46:38.327" v="59" actId="207"/>
          <pc:sldLayoutMkLst>
            <pc:docMk/>
            <pc:sldMasterMk cId="1135057499" sldId="2147483660"/>
            <pc:sldLayoutMk cId="2657047503" sldId="2147483669"/>
          </pc:sldLayoutMkLst>
          <pc:spChg chg="mod">
            <ac:chgData name="Kevin Taylor" userId="903134a7-de9c-42fc-84ef-b1bbf6fb070c" providerId="ADAL" clId="{DCB3E56E-9FA9-4AE2-B6C8-3B86F56946EC}" dt="2025-10-07T17:43:37.001" v="47" actId="207"/>
            <ac:spMkLst>
              <pc:docMk/>
              <pc:sldMasterMk cId="1135057499" sldId="2147483660"/>
              <pc:sldLayoutMk cId="2657047503" sldId="2147483669"/>
              <ac:spMk id="2" creationId="{00000000-0000-0000-0000-000000000000}"/>
            </ac:spMkLst>
          </pc:spChg>
          <pc:spChg chg="mod">
            <ac:chgData name="Kevin Taylor" userId="903134a7-de9c-42fc-84ef-b1bbf6fb070c" providerId="ADAL" clId="{DCB3E56E-9FA9-4AE2-B6C8-3B86F56946EC}" dt="2025-10-07T17:43:44.707" v="48" actId="207"/>
            <ac:spMkLst>
              <pc:docMk/>
              <pc:sldMasterMk cId="1135057499" sldId="2147483660"/>
              <pc:sldLayoutMk cId="2657047503" sldId="2147483669"/>
              <ac:spMk id="4" creationId="{00000000-0000-0000-0000-000000000000}"/>
            </ac:spMkLst>
          </pc:spChg>
          <pc:spChg chg="mod">
            <ac:chgData name="Kevin Taylor" userId="903134a7-de9c-42fc-84ef-b1bbf6fb070c" providerId="ADAL" clId="{DCB3E56E-9FA9-4AE2-B6C8-3B86F56946EC}" dt="2025-10-07T17:46:38.327" v="59" actId="207"/>
            <ac:spMkLst>
              <pc:docMk/>
              <pc:sldMasterMk cId="1135057499" sldId="2147483660"/>
              <pc:sldLayoutMk cId="2657047503" sldId="2147483669"/>
              <ac:spMk id="5" creationId="{00000000-0000-0000-0000-000000000000}"/>
            </ac:spMkLst>
          </pc:spChg>
          <pc:spChg chg="mod">
            <ac:chgData name="Kevin Taylor" userId="903134a7-de9c-42fc-84ef-b1bbf6fb070c" providerId="ADAL" clId="{DCB3E56E-9FA9-4AE2-B6C8-3B86F56946EC}" dt="2025-10-07T17:46:38.327" v="59" actId="207"/>
            <ac:spMkLst>
              <pc:docMk/>
              <pc:sldMasterMk cId="1135057499" sldId="2147483660"/>
              <pc:sldLayoutMk cId="2657047503" sldId="2147483669"/>
              <ac:spMk id="6" creationId="{00000000-0000-0000-0000-000000000000}"/>
            </ac:spMkLst>
          </pc:spChg>
          <pc:spChg chg="mod">
            <ac:chgData name="Kevin Taylor" userId="903134a7-de9c-42fc-84ef-b1bbf6fb070c" providerId="ADAL" clId="{DCB3E56E-9FA9-4AE2-B6C8-3B86F56946EC}" dt="2025-10-07T17:46:38.327" v="59" actId="207"/>
            <ac:spMkLst>
              <pc:docMk/>
              <pc:sldMasterMk cId="1135057499" sldId="2147483660"/>
              <pc:sldLayoutMk cId="2657047503" sldId="2147483669"/>
              <ac:spMk id="7" creationId="{00000000-0000-0000-0000-000000000000}"/>
            </ac:spMkLst>
          </pc:spChg>
          <pc:spChg chg="mod">
            <ac:chgData name="Kevin Taylor" userId="903134a7-de9c-42fc-84ef-b1bbf6fb070c" providerId="ADAL" clId="{DCB3E56E-9FA9-4AE2-B6C8-3B86F56946EC}" dt="2025-10-07T17:43:32.976" v="46" actId="207"/>
            <ac:spMkLst>
              <pc:docMk/>
              <pc:sldMasterMk cId="1135057499" sldId="2147483660"/>
              <pc:sldLayoutMk cId="2657047503" sldId="2147483669"/>
              <ac:spMk id="8" creationId="{00000000-0000-0000-0000-000000000000}"/>
            </ac:spMkLst>
          </pc:spChg>
          <pc:picChg chg="add del mod">
            <ac:chgData name="Kevin Taylor" userId="903134a7-de9c-42fc-84ef-b1bbf6fb070c" providerId="ADAL" clId="{DCB3E56E-9FA9-4AE2-B6C8-3B86F56946EC}" dt="2025-10-07T17:46:24.281" v="58" actId="478"/>
            <ac:picMkLst>
              <pc:docMk/>
              <pc:sldMasterMk cId="1135057499" sldId="2147483660"/>
              <pc:sldLayoutMk cId="2657047503" sldId="2147483669"/>
              <ac:picMk id="3" creationId="{16ED03EF-22FC-FF2C-BE85-09999DBAD97C}"/>
            </ac:picMkLst>
          </pc:picChg>
        </pc:sldLayoutChg>
        <pc:sldLayoutChg chg="addSp delSp modSp mod">
          <pc:chgData name="Kevin Taylor" userId="903134a7-de9c-42fc-84ef-b1bbf6fb070c" providerId="ADAL" clId="{DCB3E56E-9FA9-4AE2-B6C8-3B86F56946EC}" dt="2025-10-07T17:47:06.196" v="71"/>
          <pc:sldLayoutMkLst>
            <pc:docMk/>
            <pc:sldMasterMk cId="1135057499" sldId="2147483660"/>
            <pc:sldLayoutMk cId="2901108793" sldId="2147483670"/>
          </pc:sldLayoutMkLst>
          <pc:spChg chg="del">
            <ac:chgData name="Kevin Taylor" userId="903134a7-de9c-42fc-84ef-b1bbf6fb070c" providerId="ADAL" clId="{DCB3E56E-9FA9-4AE2-B6C8-3B86F56946EC}" dt="2025-10-07T17:47:02.248" v="68" actId="478"/>
            <ac:spMkLst>
              <pc:docMk/>
              <pc:sldMasterMk cId="1135057499" sldId="2147483660"/>
              <pc:sldLayoutMk cId="2901108793" sldId="2147483670"/>
              <ac:spMk id="4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7:03.432" v="69" actId="478"/>
            <ac:spMkLst>
              <pc:docMk/>
              <pc:sldMasterMk cId="1135057499" sldId="2147483660"/>
              <pc:sldLayoutMk cId="2901108793" sldId="2147483670"/>
              <ac:spMk id="5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7:05.118" v="70" actId="478"/>
            <ac:spMkLst>
              <pc:docMk/>
              <pc:sldMasterMk cId="1135057499" sldId="2147483660"/>
              <pc:sldLayoutMk cId="2901108793" sldId="2147483670"/>
              <ac:spMk id="6" creationId="{00000000-0000-0000-0000-000000000000}"/>
            </ac:spMkLst>
          </pc:spChg>
          <pc:spChg chg="add mod">
            <ac:chgData name="Kevin Taylor" userId="903134a7-de9c-42fc-84ef-b1bbf6fb070c" providerId="ADAL" clId="{DCB3E56E-9FA9-4AE2-B6C8-3B86F56946EC}" dt="2025-10-07T17:47:06.196" v="71"/>
            <ac:spMkLst>
              <pc:docMk/>
              <pc:sldMasterMk cId="1135057499" sldId="2147483660"/>
              <pc:sldLayoutMk cId="2901108793" sldId="2147483670"/>
              <ac:spMk id="7" creationId="{4E48CE2E-0DF1-0B4E-2060-B7ED8E890C29}"/>
            </ac:spMkLst>
          </pc:spChg>
          <pc:spChg chg="add mod">
            <ac:chgData name="Kevin Taylor" userId="903134a7-de9c-42fc-84ef-b1bbf6fb070c" providerId="ADAL" clId="{DCB3E56E-9FA9-4AE2-B6C8-3B86F56946EC}" dt="2025-10-07T17:47:06.196" v="71"/>
            <ac:spMkLst>
              <pc:docMk/>
              <pc:sldMasterMk cId="1135057499" sldId="2147483660"/>
              <pc:sldLayoutMk cId="2901108793" sldId="2147483670"/>
              <ac:spMk id="8" creationId="{20BC1EB5-6EDE-F7B1-A826-F8FCC552E105}"/>
            </ac:spMkLst>
          </pc:spChg>
          <pc:spChg chg="add mod">
            <ac:chgData name="Kevin Taylor" userId="903134a7-de9c-42fc-84ef-b1bbf6fb070c" providerId="ADAL" clId="{DCB3E56E-9FA9-4AE2-B6C8-3B86F56946EC}" dt="2025-10-07T17:47:06.196" v="71"/>
            <ac:spMkLst>
              <pc:docMk/>
              <pc:sldMasterMk cId="1135057499" sldId="2147483660"/>
              <pc:sldLayoutMk cId="2901108793" sldId="2147483670"/>
              <ac:spMk id="9" creationId="{AB2CA483-E773-1591-ADFB-A52B9B558FF1}"/>
            </ac:spMkLst>
          </pc:spChg>
        </pc:sldLayoutChg>
        <pc:sldLayoutChg chg="addSp delSp modSp mod">
          <pc:chgData name="Kevin Taylor" userId="903134a7-de9c-42fc-84ef-b1bbf6fb070c" providerId="ADAL" clId="{DCB3E56E-9FA9-4AE2-B6C8-3B86F56946EC}" dt="2025-10-07T17:46:57.452" v="67"/>
          <pc:sldLayoutMkLst>
            <pc:docMk/>
            <pc:sldMasterMk cId="1135057499" sldId="2147483660"/>
            <pc:sldLayoutMk cId="4002121643" sldId="2147483671"/>
          </pc:sldLayoutMkLst>
          <pc:spChg chg="del">
            <ac:chgData name="Kevin Taylor" userId="903134a7-de9c-42fc-84ef-b1bbf6fb070c" providerId="ADAL" clId="{DCB3E56E-9FA9-4AE2-B6C8-3B86F56946EC}" dt="2025-10-07T17:46:49.439" v="62" actId="478"/>
            <ac:spMkLst>
              <pc:docMk/>
              <pc:sldMasterMk cId="1135057499" sldId="2147483660"/>
              <pc:sldLayoutMk cId="4002121643" sldId="2147483671"/>
              <ac:spMk id="4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6:56.360" v="66" actId="478"/>
            <ac:spMkLst>
              <pc:docMk/>
              <pc:sldMasterMk cId="1135057499" sldId="2147483660"/>
              <pc:sldLayoutMk cId="4002121643" sldId="2147483671"/>
              <ac:spMk id="5" creationId="{00000000-0000-0000-0000-000000000000}"/>
            </ac:spMkLst>
          </pc:spChg>
          <pc:spChg chg="del">
            <ac:chgData name="Kevin Taylor" userId="903134a7-de9c-42fc-84ef-b1bbf6fb070c" providerId="ADAL" clId="{DCB3E56E-9FA9-4AE2-B6C8-3B86F56946EC}" dt="2025-10-07T17:46:54.702" v="65" actId="478"/>
            <ac:spMkLst>
              <pc:docMk/>
              <pc:sldMasterMk cId="1135057499" sldId="2147483660"/>
              <pc:sldLayoutMk cId="4002121643" sldId="2147483671"/>
              <ac:spMk id="6" creationId="{00000000-0000-0000-0000-000000000000}"/>
            </ac:spMkLst>
          </pc:spChg>
          <pc:spChg chg="add del mod">
            <ac:chgData name="Kevin Taylor" userId="903134a7-de9c-42fc-84ef-b1bbf6fb070c" providerId="ADAL" clId="{DCB3E56E-9FA9-4AE2-B6C8-3B86F56946EC}" dt="2025-10-07T17:46:52.490" v="64" actId="478"/>
            <ac:spMkLst>
              <pc:docMk/>
              <pc:sldMasterMk cId="1135057499" sldId="2147483660"/>
              <pc:sldLayoutMk cId="4002121643" sldId="2147483671"/>
              <ac:spMk id="7" creationId="{00000000-0000-0000-0000-000000000000}"/>
            </ac:spMkLst>
          </pc:spChg>
          <pc:spChg chg="add mod">
            <ac:chgData name="Kevin Taylor" userId="903134a7-de9c-42fc-84ef-b1bbf6fb070c" providerId="ADAL" clId="{DCB3E56E-9FA9-4AE2-B6C8-3B86F56946EC}" dt="2025-10-07T17:46:57.452" v="67"/>
            <ac:spMkLst>
              <pc:docMk/>
              <pc:sldMasterMk cId="1135057499" sldId="2147483660"/>
              <pc:sldLayoutMk cId="4002121643" sldId="2147483671"/>
              <ac:spMk id="11" creationId="{8DD5C7CF-F727-B026-3E0F-5AD032955C89}"/>
            </ac:spMkLst>
          </pc:spChg>
          <pc:spChg chg="add mod">
            <ac:chgData name="Kevin Taylor" userId="903134a7-de9c-42fc-84ef-b1bbf6fb070c" providerId="ADAL" clId="{DCB3E56E-9FA9-4AE2-B6C8-3B86F56946EC}" dt="2025-10-07T17:46:57.452" v="67"/>
            <ac:spMkLst>
              <pc:docMk/>
              <pc:sldMasterMk cId="1135057499" sldId="2147483660"/>
              <pc:sldLayoutMk cId="4002121643" sldId="2147483671"/>
              <ac:spMk id="12" creationId="{3168683C-7B60-E2E8-3872-F7662ED86EF3}"/>
            </ac:spMkLst>
          </pc:spChg>
          <pc:spChg chg="add mod">
            <ac:chgData name="Kevin Taylor" userId="903134a7-de9c-42fc-84ef-b1bbf6fb070c" providerId="ADAL" clId="{DCB3E56E-9FA9-4AE2-B6C8-3B86F56946EC}" dt="2025-10-07T17:46:57.452" v="67"/>
            <ac:spMkLst>
              <pc:docMk/>
              <pc:sldMasterMk cId="1135057499" sldId="2147483660"/>
              <pc:sldLayoutMk cId="4002121643" sldId="2147483671"/>
              <ac:spMk id="13" creationId="{66BDBE3E-9E7F-01E0-3515-3007244B66AF}"/>
            </ac:spMkLst>
          </pc:spChg>
          <pc:picChg chg="del">
            <ac:chgData name="Kevin Taylor" userId="903134a7-de9c-42fc-84ef-b1bbf6fb070c" providerId="ADAL" clId="{DCB3E56E-9FA9-4AE2-B6C8-3B86F56946EC}" dt="2025-10-07T17:41:51.122" v="44" actId="478"/>
            <ac:picMkLst>
              <pc:docMk/>
              <pc:sldMasterMk cId="1135057499" sldId="2147483660"/>
              <pc:sldLayoutMk cId="4002121643" sldId="2147483671"/>
              <ac:picMk id="9" creationId="{1548A3DD-1D8E-523C-88B6-500E799E7401}"/>
            </ac:picMkLst>
          </pc:picChg>
          <pc:picChg chg="add mod">
            <ac:chgData name="Kevin Taylor" userId="903134a7-de9c-42fc-84ef-b1bbf6fb070c" providerId="ADAL" clId="{DCB3E56E-9FA9-4AE2-B6C8-3B86F56946EC}" dt="2025-10-07T17:41:52.230" v="45"/>
            <ac:picMkLst>
              <pc:docMk/>
              <pc:sldMasterMk cId="1135057499" sldId="2147483660"/>
              <pc:sldLayoutMk cId="4002121643" sldId="2147483671"/>
              <ac:picMk id="10" creationId="{C2B776D9-05C9-92D3-BBE2-2532F209AA0E}"/>
            </ac:picMkLst>
          </pc:picChg>
        </pc:sldLayoutChg>
      </pc:sldMasterChg>
    </pc:docChg>
  </pc:docChgLst>
  <pc:docChgLst>
    <pc:chgData name="Kevin Taylor" userId="903134a7-de9c-42fc-84ef-b1bbf6fb070c" providerId="ADAL" clId="{D1F8978F-DCB9-41BC-9F9D-782D40A551AC}"/>
    <pc:docChg chg="custSel addSld modSld">
      <pc:chgData name="Kevin Taylor" userId="903134a7-de9c-42fc-84ef-b1bbf6fb070c" providerId="ADAL" clId="{D1F8978F-DCB9-41BC-9F9D-782D40A551AC}" dt="2023-12-12T18:31:49.001" v="52" actId="6549"/>
      <pc:docMkLst>
        <pc:docMk/>
      </pc:docMkLst>
      <pc:sldChg chg="delSp modSp add mod delAnim modAnim modNotesTx">
        <pc:chgData name="Kevin Taylor" userId="903134a7-de9c-42fc-84ef-b1bbf6fb070c" providerId="ADAL" clId="{D1F8978F-DCB9-41BC-9F9D-782D40A551AC}" dt="2023-12-12T18:31:49.001" v="52" actId="6549"/>
        <pc:sldMkLst>
          <pc:docMk/>
          <pc:sldMk cId="0" sldId="26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4FB42E-602D-4206-A872-90B628152CB2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6F961-364E-4624-8D4E-6F34745B25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624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FSHP Logo">
            <a:extLst>
              <a:ext uri="{FF2B5EF4-FFF2-40B4-BE49-F238E27FC236}">
                <a16:creationId xmlns:a16="http://schemas.microsoft.com/office/drawing/2014/main" id="{FB0279F6-A504-06E0-D59F-6084C48F41D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610" y="0"/>
            <a:ext cx="1258389" cy="1258389"/>
          </a:xfrm>
          <a:prstGeom prst="rect">
            <a:avLst/>
          </a:prstGeom>
        </p:spPr>
      </p:pic>
      <p:sp>
        <p:nvSpPr>
          <p:cNvPr id="13" name="Date Placeholder 4">
            <a:extLst>
              <a:ext uri="{FF2B5EF4-FFF2-40B4-BE49-F238E27FC236}">
                <a16:creationId xmlns:a16="http://schemas.microsoft.com/office/drawing/2014/main" id="{8BE119A5-0577-0EFA-1A08-31AB5AF19E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3E39DB-D0CE-42BB-B41E-1C5983F9E545}" type="datetimeFigureOut">
              <a:rPr lang="en-US" smtClean="0"/>
              <a:pPr/>
              <a:t>10/7/2025</a:t>
            </a:fld>
            <a:endParaRPr lang="en-US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47FE9E26-29FB-6C35-9CB5-ECDA0F51B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3B9A6D86-A357-A10A-B24F-7148672BF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5A6BC7-8B8E-478A-A3D8-EE8DD0F281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73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accent1"/>
                </a:solidFill>
                <a:latin typeface="Franklin Gothic Medium" panose="020B06030201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i="1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FSHP Logo">
            <a:extLst>
              <a:ext uri="{FF2B5EF4-FFF2-40B4-BE49-F238E27FC236}">
                <a16:creationId xmlns:a16="http://schemas.microsoft.com/office/drawing/2014/main" id="{E54E7223-B506-694B-21E7-C8E6AAD75E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610" y="0"/>
            <a:ext cx="1258389" cy="1258389"/>
          </a:xfrm>
          <a:prstGeom prst="rect">
            <a:avLst/>
          </a:prstGeom>
        </p:spPr>
      </p:pic>
      <p:sp>
        <p:nvSpPr>
          <p:cNvPr id="13" name="Date Placeholder 4">
            <a:extLst>
              <a:ext uri="{FF2B5EF4-FFF2-40B4-BE49-F238E27FC236}">
                <a16:creationId xmlns:a16="http://schemas.microsoft.com/office/drawing/2014/main" id="{D74152BF-E1E7-61FE-6829-7DE0EAF7AB0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3E39DB-D0CE-42BB-B41E-1C5983F9E545}" type="datetimeFigureOut">
              <a:rPr lang="en-US" smtClean="0"/>
              <a:pPr/>
              <a:t>10/7/2025</a:t>
            </a:fld>
            <a:endParaRPr lang="en-US"/>
          </a:p>
        </p:txBody>
      </p:sp>
      <p:sp>
        <p:nvSpPr>
          <p:cNvPr id="14" name="Footer Placeholder 5">
            <a:extLst>
              <a:ext uri="{FF2B5EF4-FFF2-40B4-BE49-F238E27FC236}">
                <a16:creationId xmlns:a16="http://schemas.microsoft.com/office/drawing/2014/main" id="{AF130D70-F05F-E183-5642-23C30AE5E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999301D7-FCFE-F71A-DA92-5E6D89D5E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5A6BC7-8B8E-478A-A3D8-EE8DD0F281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676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>
                <a:solidFill>
                  <a:schemeClr val="accent1"/>
                </a:solidFill>
                <a:latin typeface="Franklin Gothic Medium" panose="020B06030201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65224425-3A0F-FC8C-5D4C-20FDD0EF7E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3E39DB-D0CE-42BB-B41E-1C5983F9E545}" type="datetimeFigureOut">
              <a:rPr lang="en-US" smtClean="0"/>
              <a:pPr/>
              <a:t>10/7/2025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20EBCCC4-0EFE-E0E7-D86E-478C7F123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D6BB1DC0-07A4-9FA9-83E0-322936CE0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5A6BC7-8B8E-478A-A3D8-EE8DD0F281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57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>
            <a:lvl1pPr>
              <a:defRPr>
                <a:solidFill>
                  <a:schemeClr val="accent1"/>
                </a:solidFill>
                <a:latin typeface="Franklin Gothic Medium" panose="020B06030201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2F7393DB-FAFC-A4C1-3713-35DE601BBE7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3E39DB-D0CE-42BB-B41E-1C5983F9E545}" type="datetimeFigureOut">
              <a:rPr lang="en-US" smtClean="0"/>
              <a:pPr/>
              <a:t>10/7/2025</a:t>
            </a:fld>
            <a:endParaRPr lang="en-US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568A4A7A-DBE1-67FB-129E-06BD8EACD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17CC9CD1-C4CB-8BC6-2B0E-98BFFAD0E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5A6BC7-8B8E-478A-A3D8-EE8DD0F281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909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>
            <a:lvl1pPr>
              <a:defRPr>
                <a:solidFill>
                  <a:schemeClr val="accent1"/>
                </a:solidFill>
                <a:latin typeface="Franklin Gothic Medium" panose="020B06030201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3"/>
                </a:solidFill>
                <a:latin typeface="Franklin Gothic Medium" panose="020B06030201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accent3"/>
                </a:solidFill>
                <a:latin typeface="Franklin Gothic Medium" panose="020B06030201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C47B9EB2-89B7-0EA1-3B49-8E44CB4F909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3E39DB-D0CE-42BB-B41E-1C5983F9E545}" type="datetimeFigureOut">
              <a:rPr lang="en-US" smtClean="0"/>
              <a:pPr/>
              <a:t>10/7/2025</a:t>
            </a:fld>
            <a:endParaRPr lang="en-US"/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5CFB6526-A140-22C4-769B-CF9EF8A71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F87C5842-DFA4-8637-8E85-03147C46D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5A6BC7-8B8E-478A-A3D8-EE8DD0F281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826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  <a:latin typeface="Franklin Gothic Medium" panose="020B06030201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3AAB8EAD-B431-64A0-9785-AB33C207F6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3E39DB-D0CE-42BB-B41E-1C5983F9E545}" type="datetimeFigureOut">
              <a:rPr lang="en-US" smtClean="0"/>
              <a:pPr/>
              <a:t>10/7/2025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74AF21F-2A2D-6234-C73F-F8A36123A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B41791D-EB57-8E53-EE4B-115E7A757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5A6BC7-8B8E-478A-A3D8-EE8DD0F281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562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3" name="Picture 2" descr="FSHP Logo">
            <a:extLst>
              <a:ext uri="{FF2B5EF4-FFF2-40B4-BE49-F238E27FC236}">
                <a16:creationId xmlns:a16="http://schemas.microsoft.com/office/drawing/2014/main" id="{FAAB3D92-B6D3-DD91-D349-B51DB3368AA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610" y="0"/>
            <a:ext cx="1258389" cy="1258389"/>
          </a:xfrm>
          <a:prstGeom prst="rect">
            <a:avLst/>
          </a:prstGeom>
        </p:spPr>
      </p:pic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DDDD1700-B9CA-008C-1B46-4AD9AB9CA7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3E39DB-D0CE-42BB-B41E-1C5983F9E545}" type="datetimeFigureOut">
              <a:rPr lang="en-US" smtClean="0"/>
              <a:pPr/>
              <a:t>10/7/2025</a:t>
            </a:fld>
            <a:endParaRPr lang="en-US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0FF2E4A8-5B7A-8825-9F0E-45394F017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BF38734D-3BF4-D67B-E277-CCFCB71F0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5A6BC7-8B8E-478A-A3D8-EE8DD0F281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341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4800" b="0">
                <a:solidFill>
                  <a:schemeClr val="accent3"/>
                </a:solidFill>
                <a:latin typeface="Franklin Gothic Medium" panose="020B06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fld id="{AE3E39DB-D0CE-42BB-B41E-1C5983F9E545}" type="datetimeFigureOut">
              <a:rPr lang="en-US" smtClean="0"/>
              <a:pPr/>
              <a:t>10/7/2025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5A6BC7-8B8E-478A-A3D8-EE8DD0F281A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 descr="FSHP Logo">
            <a:extLst>
              <a:ext uri="{FF2B5EF4-FFF2-40B4-BE49-F238E27FC236}">
                <a16:creationId xmlns:a16="http://schemas.microsoft.com/office/drawing/2014/main" id="{BB10B9A3-1E13-21A3-F14B-74E748B749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610" y="0"/>
            <a:ext cx="1258389" cy="125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837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>
              <a:solidFill>
                <a:schemeClr val="accent3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chemeClr val="accent3"/>
                </a:solidFill>
                <a:latin typeface="Franklin Gothic Medium" panose="020B06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3E39DB-D0CE-42BB-B41E-1C5983F9E545}" type="datetimeFigureOut">
              <a:rPr lang="en-US" smtClean="0"/>
              <a:pPr/>
              <a:t>10/7/2025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5A6BC7-8B8E-478A-A3D8-EE8DD0F281A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 descr="A group of colorful chess pieces&#10;&#10;Description automatically generated with low confidence">
            <a:extLst>
              <a:ext uri="{FF2B5EF4-FFF2-40B4-BE49-F238E27FC236}">
                <a16:creationId xmlns:a16="http://schemas.microsoft.com/office/drawing/2014/main" id="{050C85D0-F2D8-F74E-5089-B8A68CE7FE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9" b="28334"/>
          <a:stretch/>
        </p:blipFill>
        <p:spPr>
          <a:xfrm>
            <a:off x="0" y="-9144"/>
            <a:ext cx="12188824" cy="491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047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  <a:latin typeface="Franklin Gothic Medium" panose="020B06030201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4E48CE2E-0DF1-0B4E-2060-B7ED8E890C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3E39DB-D0CE-42BB-B41E-1C5983F9E545}" type="datetimeFigureOut">
              <a:rPr lang="en-US" smtClean="0"/>
              <a:pPr/>
              <a:t>10/7/2025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20BC1EB5-6EDE-F7B1-A826-F8FCC552E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AB2CA483-E773-1591-ADFB-A52B9B558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5A6BC7-8B8E-478A-A3D8-EE8DD0F281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108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>
            <a:lvl1pPr>
              <a:defRPr>
                <a:latin typeface="Franklin Gothic Medium" panose="020B06030201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0" name="Picture 9" descr="FSHP Logo">
            <a:extLst>
              <a:ext uri="{FF2B5EF4-FFF2-40B4-BE49-F238E27FC236}">
                <a16:creationId xmlns:a16="http://schemas.microsoft.com/office/drawing/2014/main" id="{C2B776D9-05C9-92D3-BBE2-2532F209AA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610" y="0"/>
            <a:ext cx="1258389" cy="1258389"/>
          </a:xfrm>
          <a:prstGeom prst="rect">
            <a:avLst/>
          </a:prstGeom>
        </p:spPr>
      </p:pic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8DD5C7CF-F727-B026-3E0F-5AD032955C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3E39DB-D0CE-42BB-B41E-1C5983F9E545}" type="datetimeFigureOut">
              <a:rPr lang="en-US" smtClean="0"/>
              <a:pPr/>
              <a:t>10/7/2025</a:t>
            </a:fld>
            <a:endParaRPr lang="en-US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3168683C-7B60-E2E8-3872-F7662ED86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66BDBE3E-9E7F-01E0-3515-3007244B6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5A6BC7-8B8E-478A-A3D8-EE8DD0F281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121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SHP Logo">
            <a:extLst>
              <a:ext uri="{FF2B5EF4-FFF2-40B4-BE49-F238E27FC236}">
                <a16:creationId xmlns:a16="http://schemas.microsoft.com/office/drawing/2014/main" id="{FCA84A48-E414-800E-230D-97FEBA64F6DA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610" y="0"/>
            <a:ext cx="1258389" cy="125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057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accent1"/>
          </a:solidFill>
          <a:latin typeface="Franklin Gothic Medium" panose="020B0603020102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28BD1-7982-D0C2-B02E-40FFADBCBC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US" b="1" dirty="0">
              <a:solidFill>
                <a:schemeClr val="accent1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F5B283-0E1C-7FF1-BEC9-A43F04C12D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993680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BCC906C-A642-6969-5EBC-A341C5878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F173DAD-B686-A807-B914-BAD86922A2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7919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E58B1-FCB5-E75B-E990-24FF56451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7B07D6-AA65-6665-B76A-1CA53B387B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55AC93-1028-45FA-3C3B-E8D5F45D747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E83D6D-E2F1-F523-B2AD-2429B1F94D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7A6E70-F2A7-6103-17FC-B0D9917167D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888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33281DF-616B-D817-4F42-DAC7AE2BB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EC9B4C6-39D5-1AD5-7BD7-A9F7BD114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86889B1-0769-DEA6-F69C-341574AA02F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160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4C58D3B-BCA9-0C2A-B510-5143B3B8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AD09B14-629D-A47B-8A62-1296C4A3ECBE}"/>
              </a:ext>
            </a:extLst>
          </p:cNvPr>
          <p:cNvSpPr>
            <a:spLocks noGrp="1"/>
          </p:cNvSpPr>
          <p:nvPr>
            <p:ph type="pic" idx="4294967295"/>
          </p:nvPr>
        </p:nvSpPr>
        <p:spPr>
          <a:xfrm>
            <a:off x="15" y="0"/>
            <a:ext cx="12191985" cy="491507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1D51EE-E545-30C2-2B72-C29B1086CF2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505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760CD-AC79-7080-0982-6A1597D61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3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253442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FSHP">
      <a:dk1>
        <a:srgbClr val="202023"/>
      </a:dk1>
      <a:lt1>
        <a:srgbClr val="FFFFFF"/>
      </a:lt1>
      <a:dk2>
        <a:srgbClr val="262626"/>
      </a:dk2>
      <a:lt2>
        <a:srgbClr val="EDEDED"/>
      </a:lt2>
      <a:accent1>
        <a:srgbClr val="1B674F"/>
      </a:accent1>
      <a:accent2>
        <a:srgbClr val="DEB954"/>
      </a:accent2>
      <a:accent3>
        <a:srgbClr val="0B3254"/>
      </a:accent3>
      <a:accent4>
        <a:srgbClr val="823434"/>
      </a:accent4>
      <a:accent5>
        <a:srgbClr val="AE7238"/>
      </a:accent5>
      <a:accent6>
        <a:srgbClr val="523761"/>
      </a:accent6>
      <a:hlink>
        <a:srgbClr val="1B674F"/>
      </a:hlink>
      <a:folHlink>
        <a:srgbClr val="AE7238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d03605-a68e-4184-9b94-dcdf0fb8a44a">
      <Terms xmlns="http://schemas.microsoft.com/office/infopath/2007/PartnerControls"/>
    </lcf76f155ced4ddcb4097134ff3c332f>
    <TaxCatchAll xmlns="71cc9e64-7d97-4f25-b6cd-819fc5ec0617" xsi:nil="true"/>
    <_dlc_DocId xmlns="71cc9e64-7d97-4f25-b6cd-819fc5ec0617">3RXH2YSDUUEP-1164448980-442926</_dlc_DocId>
    <_dlc_DocIdUrl xmlns="71cc9e64-7d97-4f25-b6cd-819fc5ec0617">
      <Url>https://fshp.sharepoint.com/sites/Shared/_layouts/15/DocIdRedir.aspx?ID=3RXH2YSDUUEP-1164448980-442926</Url>
      <Description>3RXH2YSDUUEP-1164448980-442926</Description>
    </_dlc_DocIdUrl>
    <IconOverlay xmlns="http://schemas.microsoft.com/sharepoint/v4" xsi:nil="true"/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2E96D87F309349AFC8E628849A03DF" ma:contentTypeVersion="17" ma:contentTypeDescription="Create a new document." ma:contentTypeScope="" ma:versionID="d6ca475b9d3e3390ca4d76bed6e9b7e9">
  <xsd:schema xmlns:xsd="http://www.w3.org/2001/XMLSchema" xmlns:xs="http://www.w3.org/2001/XMLSchema" xmlns:p="http://schemas.microsoft.com/office/2006/metadata/properties" xmlns:ns2="71cc9e64-7d97-4f25-b6cd-819fc5ec0617" xmlns:ns3="ccd03605-a68e-4184-9b94-dcdf0fb8a44a" xmlns:ns4="http://schemas.microsoft.com/sharepoint/v4" targetNamespace="http://schemas.microsoft.com/office/2006/metadata/properties" ma:root="true" ma:fieldsID="019607caa74457ec3eaa982f038d36b2" ns2:_="" ns3:_="" ns4:_="">
    <xsd:import namespace="71cc9e64-7d97-4f25-b6cd-819fc5ec0617"/>
    <xsd:import namespace="ccd03605-a68e-4184-9b94-dcdf0fb8a44a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ObjectDetectorVersions" minOccurs="0"/>
                <xsd:element ref="ns2:SharedWithUsers" minOccurs="0"/>
                <xsd:element ref="ns2:SharedWithDetails" minOccurs="0"/>
                <xsd:element ref="ns3:MediaServiceSearchProperties" minOccurs="0"/>
                <xsd:element ref="ns3:MediaServiceLocation" minOccurs="0"/>
                <xsd:element ref="ns4:IconOverlay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cc9e64-7d97-4f25-b6cd-819fc5ec0617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38c28d4c-f386-4afe-ac3b-19992a43f1e8}" ma:internalName="TaxCatchAll" ma:showField="CatchAllData" ma:web="71cc9e64-7d97-4f25-b6cd-819fc5ec06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d03605-a68e-4184-9b94-dcdf0fb8a44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86e5555e-1e40-466b-b2dd-f30639b2ef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B521CD-D156-446E-BCE4-4889D85CD1F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1CDF730-5025-4092-845F-B27C35D6DB83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8B317A27-077E-451C-AF97-5981D8E07093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dcmitype/"/>
    <ds:schemaRef ds:uri="ccd03605-a68e-4184-9b94-dcdf0fb8a44a"/>
    <ds:schemaRef ds:uri="71cc9e64-7d97-4f25-b6cd-819fc5ec0617"/>
    <ds:schemaRef ds:uri="http://www.w3.org/XML/1998/namespace"/>
    <ds:schemaRef ds:uri="http://schemas.openxmlformats.org/package/2006/metadata/core-properties"/>
    <ds:schemaRef ds:uri="http://schemas.microsoft.com/sharepoint/v4"/>
  </ds:schemaRefs>
</ds:datastoreItem>
</file>

<file path=customXml/itemProps4.xml><?xml version="1.0" encoding="utf-8"?>
<ds:datastoreItem xmlns:ds="http://schemas.openxmlformats.org/officeDocument/2006/customXml" ds:itemID="{B0F2B7BE-518C-42BB-AE83-0F0C5106FE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cc9e64-7d97-4f25-b6cd-819fc5ec0617"/>
    <ds:schemaRef ds:uri="ccd03605-a68e-4184-9b94-dcdf0fb8a44a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b6b8d504-bb11-4dba-84eb-17bf295b1bbe}" enabled="0" method="" siteId="{b6b8d504-bb11-4dba-84eb-17bf295b1bbe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403</TotalTime>
  <Words>2</Words>
  <Application>Microsoft Office PowerPoint</Application>
  <PresentationFormat>Widescreen</PresentationFormat>
  <Paragraphs>2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Calibri</vt:lpstr>
      <vt:lpstr>Franklin Gothic Medium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FSHP Presentation</dc:title>
  <dc:creator>FSHP Office</dc:creator>
  <cp:keywords>FSHP</cp:keywords>
  <cp:lastModifiedBy>Kevin Taylor</cp:lastModifiedBy>
  <cp:revision>2</cp:revision>
  <dcterms:created xsi:type="dcterms:W3CDTF">2023-01-06T14:28:16Z</dcterms:created>
  <dcterms:modified xsi:type="dcterms:W3CDTF">2025-10-07T17:48:25Z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0x010100892E96D87F309349AFC8E628849A03DF</vt:lpwstr>
  </property>
  <property fmtid="{D5CDD505-2E9C-101B-9397-08002B2CF9AE}" pid="3" name="_dlc_DocIdItemGuid">
    <vt:lpwstr>fe748530-2640-4bb3-b75f-8457098d8e82</vt:lpwstr>
  </property>
  <property fmtid="{D5CDD505-2E9C-101B-9397-08002B2CF9AE}" pid="4" name="MediaServiceImageTags">
    <vt:lpwstr/>
  </property>
</Properties>
</file>