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6"/>
  </p:notesMasterIdLst>
  <p:sldIdLst>
    <p:sldId id="259" r:id="rId2"/>
    <p:sldId id="260" r:id="rId3"/>
    <p:sldId id="272" r:id="rId4"/>
    <p:sldId id="262" r:id="rId5"/>
    <p:sldId id="263" r:id="rId6"/>
    <p:sldId id="265" r:id="rId7"/>
    <p:sldId id="266" r:id="rId8"/>
    <p:sldId id="267" r:id="rId9"/>
    <p:sldId id="269" r:id="rId10"/>
    <p:sldId id="264" r:id="rId11"/>
    <p:sldId id="271" r:id="rId12"/>
    <p:sldId id="273" r:id="rId13"/>
    <p:sldId id="270" r:id="rId14"/>
    <p:sldId id="268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D5567"/>
    <a:srgbClr val="B63E97"/>
    <a:srgbClr val="22B4AA"/>
    <a:srgbClr val="99918A"/>
    <a:srgbClr val="D7A616"/>
    <a:srgbClr val="932572"/>
    <a:srgbClr val="6EC0C7"/>
    <a:srgbClr val="426A1F"/>
    <a:srgbClr val="E57C23"/>
    <a:srgbClr val="D19B2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96" y="4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ilmore, Christina" userId="S::christina.gilmore_ttu.edu#ext#@purdue.edu::14757403-248c-4c45-9473-4e8e1d8bd9ca" providerId="AD" clId="Web-{2C417784-58D5-4297-927A-D0621FB9BF0F}"/>
    <pc:docChg chg="addSld modSld">
      <pc:chgData name="Gilmore, Christina" userId="S::christina.gilmore_ttu.edu#ext#@purdue.edu::14757403-248c-4c45-9473-4e8e1d8bd9ca" providerId="AD" clId="Web-{2C417784-58D5-4297-927A-D0621FB9BF0F}" dt="2019-06-04T15:55:26.520" v="1542" actId="20577"/>
      <pc:docMkLst>
        <pc:docMk/>
      </pc:docMkLst>
      <pc:sldChg chg="addSp modSp">
        <pc:chgData name="Gilmore, Christina" userId="S::christina.gilmore_ttu.edu#ext#@purdue.edu::14757403-248c-4c45-9473-4e8e1d8bd9ca" providerId="AD" clId="Web-{2C417784-58D5-4297-927A-D0621FB9BF0F}" dt="2019-06-04T14:39:23.615" v="2" actId="1076"/>
        <pc:sldMkLst>
          <pc:docMk/>
          <pc:sldMk cId="3726376388" sldId="261"/>
        </pc:sldMkLst>
        <pc:spChg chg="mod">
          <ac:chgData name="Gilmore, Christina" userId="S::christina.gilmore_ttu.edu#ext#@purdue.edu::14757403-248c-4c45-9473-4e8e1d8bd9ca" providerId="AD" clId="Web-{2C417784-58D5-4297-927A-D0621FB9BF0F}" dt="2019-06-04T14:39:14.130" v="0" actId="14100"/>
          <ac:spMkLst>
            <pc:docMk/>
            <pc:sldMk cId="3726376388" sldId="261"/>
            <ac:spMk id="3" creationId="{0BE82EE1-B8D7-451C-B60E-7E609122D7E8}"/>
          </ac:spMkLst>
        </pc:spChg>
        <pc:picChg chg="add mod">
          <ac:chgData name="Gilmore, Christina" userId="S::christina.gilmore_ttu.edu#ext#@purdue.edu::14757403-248c-4c45-9473-4e8e1d8bd9ca" providerId="AD" clId="Web-{2C417784-58D5-4297-927A-D0621FB9BF0F}" dt="2019-06-04T14:39:23.615" v="2" actId="1076"/>
          <ac:picMkLst>
            <pc:docMk/>
            <pc:sldMk cId="3726376388" sldId="261"/>
            <ac:picMk id="4" creationId="{2ABB77AE-435D-40DE-A13D-A831327AEEFA}"/>
          </ac:picMkLst>
        </pc:picChg>
      </pc:sldChg>
      <pc:sldChg chg="modSp">
        <pc:chgData name="Gilmore, Christina" userId="S::christina.gilmore_ttu.edu#ext#@purdue.edu::14757403-248c-4c45-9473-4e8e1d8bd9ca" providerId="AD" clId="Web-{2C417784-58D5-4297-927A-D0621FB9BF0F}" dt="2019-06-04T14:43:03.195" v="81" actId="20577"/>
        <pc:sldMkLst>
          <pc:docMk/>
          <pc:sldMk cId="3006206092" sldId="263"/>
        </pc:sldMkLst>
        <pc:spChg chg="mod">
          <ac:chgData name="Gilmore, Christina" userId="S::christina.gilmore_ttu.edu#ext#@purdue.edu::14757403-248c-4c45-9473-4e8e1d8bd9ca" providerId="AD" clId="Web-{2C417784-58D5-4297-927A-D0621FB9BF0F}" dt="2019-06-04T14:43:03.195" v="81" actId="20577"/>
          <ac:spMkLst>
            <pc:docMk/>
            <pc:sldMk cId="3006206092" sldId="263"/>
            <ac:spMk id="3" creationId="{C87EEBCB-3B55-4F15-BE16-735A6D5FD98B}"/>
          </ac:spMkLst>
        </pc:spChg>
      </pc:sldChg>
      <pc:sldChg chg="modSp">
        <pc:chgData name="Gilmore, Christina" userId="S::christina.gilmore_ttu.edu#ext#@purdue.edu::14757403-248c-4c45-9473-4e8e1d8bd9ca" providerId="AD" clId="Web-{2C417784-58D5-4297-927A-D0621FB9BF0F}" dt="2019-06-04T14:59:15.017" v="220" actId="20577"/>
        <pc:sldMkLst>
          <pc:docMk/>
          <pc:sldMk cId="3016589536" sldId="264"/>
        </pc:sldMkLst>
        <pc:spChg chg="mod">
          <ac:chgData name="Gilmore, Christina" userId="S::christina.gilmore_ttu.edu#ext#@purdue.edu::14757403-248c-4c45-9473-4e8e1d8bd9ca" providerId="AD" clId="Web-{2C417784-58D5-4297-927A-D0621FB9BF0F}" dt="2019-06-04T14:52:33.357" v="210" actId="20577"/>
          <ac:spMkLst>
            <pc:docMk/>
            <pc:sldMk cId="3016589536" sldId="264"/>
            <ac:spMk id="3" creationId="{F6FFA603-251E-4170-8E05-2877FC580A01}"/>
          </ac:spMkLst>
        </pc:spChg>
        <pc:spChg chg="mod">
          <ac:chgData name="Gilmore, Christina" userId="S::christina.gilmore_ttu.edu#ext#@purdue.edu::14757403-248c-4c45-9473-4e8e1d8bd9ca" providerId="AD" clId="Web-{2C417784-58D5-4297-927A-D0621FB9BF0F}" dt="2019-06-04T14:59:15.017" v="220" actId="20577"/>
          <ac:spMkLst>
            <pc:docMk/>
            <pc:sldMk cId="3016589536" sldId="264"/>
            <ac:spMk id="4" creationId="{8FC9055E-875E-4519-9B00-E8CF431C11FF}"/>
          </ac:spMkLst>
        </pc:spChg>
      </pc:sldChg>
      <pc:sldChg chg="modSp">
        <pc:chgData name="Gilmore, Christina" userId="S::christina.gilmore_ttu.edu#ext#@purdue.edu::14757403-248c-4c45-9473-4e8e1d8bd9ca" providerId="AD" clId="Web-{2C417784-58D5-4297-927A-D0621FB9BF0F}" dt="2019-06-04T15:13:42.495" v="418" actId="20577"/>
        <pc:sldMkLst>
          <pc:docMk/>
          <pc:sldMk cId="510290180" sldId="265"/>
        </pc:sldMkLst>
        <pc:spChg chg="mod">
          <ac:chgData name="Gilmore, Christina" userId="S::christina.gilmore_ttu.edu#ext#@purdue.edu::14757403-248c-4c45-9473-4e8e1d8bd9ca" providerId="AD" clId="Web-{2C417784-58D5-4297-927A-D0621FB9BF0F}" dt="2019-06-04T15:13:42.495" v="418" actId="20577"/>
          <ac:spMkLst>
            <pc:docMk/>
            <pc:sldMk cId="510290180" sldId="265"/>
            <ac:spMk id="3" creationId="{D3D1333D-24A2-4352-9FDF-C94110293C0F}"/>
          </ac:spMkLst>
        </pc:spChg>
      </pc:sldChg>
      <pc:sldChg chg="addSp delSp modSp mod setBg">
        <pc:chgData name="Gilmore, Christina" userId="S::christina.gilmore_ttu.edu#ext#@purdue.edu::14757403-248c-4c45-9473-4e8e1d8bd9ca" providerId="AD" clId="Web-{2C417784-58D5-4297-927A-D0621FB9BF0F}" dt="2019-06-04T15:19:00.201" v="851" actId="20577"/>
        <pc:sldMkLst>
          <pc:docMk/>
          <pc:sldMk cId="222912072" sldId="266"/>
        </pc:sldMkLst>
        <pc:spChg chg="mod">
          <ac:chgData name="Gilmore, Christina" userId="S::christina.gilmore_ttu.edu#ext#@purdue.edu::14757403-248c-4c45-9473-4e8e1d8bd9ca" providerId="AD" clId="Web-{2C417784-58D5-4297-927A-D0621FB9BF0F}" dt="2019-06-04T15:15:45.496" v="424"/>
          <ac:spMkLst>
            <pc:docMk/>
            <pc:sldMk cId="222912072" sldId="266"/>
            <ac:spMk id="2" creationId="{CC710EDF-659E-4F7B-B00D-F38945FEBE79}"/>
          </ac:spMkLst>
        </pc:spChg>
        <pc:spChg chg="mod">
          <ac:chgData name="Gilmore, Christina" userId="S::christina.gilmore_ttu.edu#ext#@purdue.edu::14757403-248c-4c45-9473-4e8e1d8bd9ca" providerId="AD" clId="Web-{2C417784-58D5-4297-927A-D0621FB9BF0F}" dt="2019-06-04T15:19:00.201" v="851" actId="20577"/>
          <ac:spMkLst>
            <pc:docMk/>
            <pc:sldMk cId="222912072" sldId="266"/>
            <ac:spMk id="3" creationId="{9601258F-0E63-4D3F-85EE-C142C9A3D84B}"/>
          </ac:spMkLst>
        </pc:spChg>
        <pc:spChg chg="add">
          <ac:chgData name="Gilmore, Christina" userId="S::christina.gilmore_ttu.edu#ext#@purdue.edu::14757403-248c-4c45-9473-4e8e1d8bd9ca" providerId="AD" clId="Web-{2C417784-58D5-4297-927A-D0621FB9BF0F}" dt="2019-06-04T15:15:45.496" v="424"/>
          <ac:spMkLst>
            <pc:docMk/>
            <pc:sldMk cId="222912072" sldId="266"/>
            <ac:spMk id="6" creationId="{867D4867-5BA7-4462-B2F6-A23F4A622AA7}"/>
          </ac:spMkLst>
        </pc:spChg>
        <pc:spChg chg="add del">
          <ac:chgData name="Gilmore, Christina" userId="S::christina.gilmore_ttu.edu#ext#@purdue.edu::14757403-248c-4c45-9473-4e8e1d8bd9ca" providerId="AD" clId="Web-{2C417784-58D5-4297-927A-D0621FB9BF0F}" dt="2019-06-04T15:15:45.481" v="423"/>
          <ac:spMkLst>
            <pc:docMk/>
            <pc:sldMk cId="222912072" sldId="266"/>
            <ac:spMk id="9" creationId="{AB45A142-4255-493C-8284-5D566C121B10}"/>
          </ac:spMkLst>
        </pc:spChg>
        <pc:picChg chg="add mod">
          <ac:chgData name="Gilmore, Christina" userId="S::christina.gilmore_ttu.edu#ext#@purdue.edu::14757403-248c-4c45-9473-4e8e1d8bd9ca" providerId="AD" clId="Web-{2C417784-58D5-4297-927A-D0621FB9BF0F}" dt="2019-06-04T15:15:45.496" v="424"/>
          <ac:picMkLst>
            <pc:docMk/>
            <pc:sldMk cId="222912072" sldId="266"/>
            <ac:picMk id="4" creationId="{CAF92D90-D379-4428-AEDB-ECEACB10A172}"/>
          </ac:picMkLst>
        </pc:picChg>
        <pc:cxnChg chg="add del">
          <ac:chgData name="Gilmore, Christina" userId="S::christina.gilmore_ttu.edu#ext#@purdue.edu::14757403-248c-4c45-9473-4e8e1d8bd9ca" providerId="AD" clId="Web-{2C417784-58D5-4297-927A-D0621FB9BF0F}" dt="2019-06-04T15:15:45.481" v="423"/>
          <ac:cxnSpMkLst>
            <pc:docMk/>
            <pc:sldMk cId="222912072" sldId="266"/>
            <ac:cxnSpMk id="11" creationId="{38FB9660-F42F-4313-BBC4-47C007FE484C}"/>
          </ac:cxnSpMkLst>
        </pc:cxnChg>
      </pc:sldChg>
      <pc:sldChg chg="modSp">
        <pc:chgData name="Gilmore, Christina" userId="S::christina.gilmore_ttu.edu#ext#@purdue.edu::14757403-248c-4c45-9473-4e8e1d8bd9ca" providerId="AD" clId="Web-{2C417784-58D5-4297-927A-D0621FB9BF0F}" dt="2019-06-04T15:40:34.839" v="1255" actId="1076"/>
        <pc:sldMkLst>
          <pc:docMk/>
          <pc:sldMk cId="3054789771" sldId="267"/>
        </pc:sldMkLst>
        <pc:spChg chg="mod">
          <ac:chgData name="Gilmore, Christina" userId="S::christina.gilmore_ttu.edu#ext#@purdue.edu::14757403-248c-4c45-9473-4e8e1d8bd9ca" providerId="AD" clId="Web-{2C417784-58D5-4297-927A-D0621FB9BF0F}" dt="2019-06-04T15:40:34.839" v="1255" actId="1076"/>
          <ac:spMkLst>
            <pc:docMk/>
            <pc:sldMk cId="3054789771" sldId="267"/>
            <ac:spMk id="6" creationId="{08BC21FA-A91D-456F-8249-44809D6F8102}"/>
          </ac:spMkLst>
        </pc:spChg>
        <pc:picChg chg="mod">
          <ac:chgData name="Gilmore, Christina" userId="S::christina.gilmore_ttu.edu#ext#@purdue.edu::14757403-248c-4c45-9473-4e8e1d8bd9ca" providerId="AD" clId="Web-{2C417784-58D5-4297-927A-D0621FB9BF0F}" dt="2019-06-04T15:40:28.746" v="1254" actId="14100"/>
          <ac:picMkLst>
            <pc:docMk/>
            <pc:sldMk cId="3054789771" sldId="267"/>
            <ac:picMk id="4" creationId="{A61741FA-2396-43CD-82A5-C14F4E790BBE}"/>
          </ac:picMkLst>
        </pc:picChg>
      </pc:sldChg>
      <pc:sldChg chg="modSp add replId">
        <pc:chgData name="Gilmore, Christina" userId="S::christina.gilmore_ttu.edu#ext#@purdue.edu::14757403-248c-4c45-9473-4e8e1d8bd9ca" providerId="AD" clId="Web-{2C417784-58D5-4297-927A-D0621FB9BF0F}" dt="2019-06-04T15:31:38.912" v="1167" actId="20577"/>
        <pc:sldMkLst>
          <pc:docMk/>
          <pc:sldMk cId="585508677" sldId="268"/>
        </pc:sldMkLst>
        <pc:spChg chg="mod">
          <ac:chgData name="Gilmore, Christina" userId="S::christina.gilmore_ttu.edu#ext#@purdue.edu::14757403-248c-4c45-9473-4e8e1d8bd9ca" providerId="AD" clId="Web-{2C417784-58D5-4297-927A-D0621FB9BF0F}" dt="2019-06-04T15:29:13.551" v="960" actId="20577"/>
          <ac:spMkLst>
            <pc:docMk/>
            <pc:sldMk cId="585508677" sldId="268"/>
            <ac:spMk id="2" creationId="{C0677961-C9B9-4ED6-B5BD-08FB29BDB71D}"/>
          </ac:spMkLst>
        </pc:spChg>
        <pc:spChg chg="mod">
          <ac:chgData name="Gilmore, Christina" userId="S::christina.gilmore_ttu.edu#ext#@purdue.edu::14757403-248c-4c45-9473-4e8e1d8bd9ca" providerId="AD" clId="Web-{2C417784-58D5-4297-927A-D0621FB9BF0F}" dt="2019-06-04T15:31:38.912" v="1167" actId="20577"/>
          <ac:spMkLst>
            <pc:docMk/>
            <pc:sldMk cId="585508677" sldId="268"/>
            <ac:spMk id="3" creationId="{9D73A9C1-BEF7-4902-85D7-9916A49AF8BF}"/>
          </ac:spMkLst>
        </pc:spChg>
      </pc:sldChg>
      <pc:sldChg chg="modSp">
        <pc:chgData name="Gilmore, Christina" userId="S::christina.gilmore_ttu.edu#ext#@purdue.edu::14757403-248c-4c45-9473-4e8e1d8bd9ca" providerId="AD" clId="Web-{2C417784-58D5-4297-927A-D0621FB9BF0F}" dt="2019-06-04T15:55:26.520" v="1541" actId="20577"/>
        <pc:sldMkLst>
          <pc:docMk/>
          <pc:sldMk cId="2925590225" sldId="269"/>
        </pc:sldMkLst>
        <pc:spChg chg="mod">
          <ac:chgData name="Gilmore, Christina" userId="S::christina.gilmore_ttu.edu#ext#@purdue.edu::14757403-248c-4c45-9473-4e8e1d8bd9ca" providerId="AD" clId="Web-{2C417784-58D5-4297-927A-D0621FB9BF0F}" dt="2019-06-04T15:43:32.419" v="1309" actId="20577"/>
          <ac:spMkLst>
            <pc:docMk/>
            <pc:sldMk cId="2925590225" sldId="269"/>
            <ac:spMk id="2" creationId="{38C6B9EF-284B-4920-A639-8292CBBEE538}"/>
          </ac:spMkLst>
        </pc:spChg>
        <pc:spChg chg="mod">
          <ac:chgData name="Gilmore, Christina" userId="S::christina.gilmore_ttu.edu#ext#@purdue.edu::14757403-248c-4c45-9473-4e8e1d8bd9ca" providerId="AD" clId="Web-{2C417784-58D5-4297-927A-D0621FB9BF0F}" dt="2019-06-04T15:55:26.520" v="1541" actId="20577"/>
          <ac:spMkLst>
            <pc:docMk/>
            <pc:sldMk cId="2925590225" sldId="269"/>
            <ac:spMk id="3" creationId="{A0D7B57C-221E-4308-A616-FCAF8BE1FEAF}"/>
          </ac:spMkLst>
        </pc:spChg>
      </pc:sldChg>
      <pc:sldChg chg="modSp new">
        <pc:chgData name="Gilmore, Christina" userId="S::christina.gilmore_ttu.edu#ext#@purdue.edu::14757403-248c-4c45-9473-4e8e1d8bd9ca" providerId="AD" clId="Web-{2C417784-58D5-4297-927A-D0621FB9BF0F}" dt="2019-06-04T15:55:10.598" v="1502" actId="20577"/>
        <pc:sldMkLst>
          <pc:docMk/>
          <pc:sldMk cId="3111992234" sldId="270"/>
        </pc:sldMkLst>
        <pc:spChg chg="mod">
          <ac:chgData name="Gilmore, Christina" userId="S::christina.gilmore_ttu.edu#ext#@purdue.edu::14757403-248c-4c45-9473-4e8e1d8bd9ca" providerId="AD" clId="Web-{2C417784-58D5-4297-927A-D0621FB9BF0F}" dt="2019-06-04T15:55:10.598" v="1502" actId="20577"/>
          <ac:spMkLst>
            <pc:docMk/>
            <pc:sldMk cId="3111992234" sldId="270"/>
            <ac:spMk id="2" creationId="{F4051AA3-CB24-4819-9AC8-1A92828F4B9B}"/>
          </ac:spMkLst>
        </pc:spChg>
      </pc:sldChg>
      <pc:sldChg chg="modSp new">
        <pc:chgData name="Gilmore, Christina" userId="S::christina.gilmore_ttu.edu#ext#@purdue.edu::14757403-248c-4c45-9473-4e8e1d8bd9ca" providerId="AD" clId="Web-{2C417784-58D5-4297-927A-D0621FB9BF0F}" dt="2019-06-04T15:55:18.645" v="1518" actId="20577"/>
        <pc:sldMkLst>
          <pc:docMk/>
          <pc:sldMk cId="3775951736" sldId="271"/>
        </pc:sldMkLst>
        <pc:spChg chg="mod">
          <ac:chgData name="Gilmore, Christina" userId="S::christina.gilmore_ttu.edu#ext#@purdue.edu::14757403-248c-4c45-9473-4e8e1d8bd9ca" providerId="AD" clId="Web-{2C417784-58D5-4297-927A-D0621FB9BF0F}" dt="2019-06-04T15:55:18.645" v="1518" actId="20577"/>
          <ac:spMkLst>
            <pc:docMk/>
            <pc:sldMk cId="3775951736" sldId="271"/>
            <ac:spMk id="2" creationId="{EA6EB667-7625-4CDE-A929-AC87910DA7C9}"/>
          </ac:spMkLst>
        </pc:spChg>
      </pc:sldChg>
    </pc:docChg>
  </pc:docChgLst>
  <pc:docChgLst>
    <pc:chgData name="Severson, Alisha M" userId="S::seversoa@purdue.edu::2d56146d-e91a-4847-bdaf-5379a146ecd3" providerId="AD" clId="Web-{959DC996-B5F2-519A-2A34-32DD5AE626B3}"/>
    <pc:docChg chg="addSld delSld modSld sldOrd">
      <pc:chgData name="Severson, Alisha M" userId="S::seversoa@purdue.edu::2d56146d-e91a-4847-bdaf-5379a146ecd3" providerId="AD" clId="Web-{959DC996-B5F2-519A-2A34-32DD5AE626B3}" dt="2019-06-06T21:09:18.865" v="2713" actId="20577"/>
      <pc:docMkLst>
        <pc:docMk/>
      </pc:docMkLst>
      <pc:sldChg chg="addSp delSp modSp mod setBg">
        <pc:chgData name="Severson, Alisha M" userId="S::seversoa@purdue.edu::2d56146d-e91a-4847-bdaf-5379a146ecd3" providerId="AD" clId="Web-{959DC996-B5F2-519A-2A34-32DD5AE626B3}" dt="2019-06-06T20:39:17.107" v="211"/>
        <pc:sldMkLst>
          <pc:docMk/>
          <pc:sldMk cId="1783697352" sldId="260"/>
        </pc:sldMkLst>
        <pc:spChg chg="mod">
          <ac:chgData name="Severson, Alisha M" userId="S::seversoa@purdue.edu::2d56146d-e91a-4847-bdaf-5379a146ecd3" providerId="AD" clId="Web-{959DC996-B5F2-519A-2A34-32DD5AE626B3}" dt="2019-06-06T20:39:17.107" v="211"/>
          <ac:spMkLst>
            <pc:docMk/>
            <pc:sldMk cId="1783697352" sldId="260"/>
            <ac:spMk id="2" creationId="{00000000-0000-0000-0000-000000000000}"/>
          </ac:spMkLst>
        </pc:spChg>
        <pc:spChg chg="del">
          <ac:chgData name="Severson, Alisha M" userId="S::seversoa@purdue.edu::2d56146d-e91a-4847-bdaf-5379a146ecd3" providerId="AD" clId="Web-{959DC996-B5F2-519A-2A34-32DD5AE626B3}" dt="2019-06-06T20:39:17.107" v="211"/>
          <ac:spMkLst>
            <pc:docMk/>
            <pc:sldMk cId="1783697352" sldId="260"/>
            <ac:spMk id="3" creationId="{00000000-0000-0000-0000-000000000000}"/>
          </ac:spMkLst>
        </pc:spChg>
        <pc:spChg chg="add">
          <ac:chgData name="Severson, Alisha M" userId="S::seversoa@purdue.edu::2d56146d-e91a-4847-bdaf-5379a146ecd3" providerId="AD" clId="Web-{959DC996-B5F2-519A-2A34-32DD5AE626B3}" dt="2019-06-06T20:39:17.107" v="211"/>
          <ac:spMkLst>
            <pc:docMk/>
            <pc:sldMk cId="1783697352" sldId="260"/>
            <ac:spMk id="10" creationId="{42285737-90EE-47DC-AC80-8AE156B11969}"/>
          </ac:spMkLst>
        </pc:spChg>
        <pc:grpChg chg="add">
          <ac:chgData name="Severson, Alisha M" userId="S::seversoa@purdue.edu::2d56146d-e91a-4847-bdaf-5379a146ecd3" providerId="AD" clId="Web-{959DC996-B5F2-519A-2A34-32DD5AE626B3}" dt="2019-06-06T20:39:17.107" v="211"/>
          <ac:grpSpMkLst>
            <pc:docMk/>
            <pc:sldMk cId="1783697352" sldId="260"/>
            <ac:grpSpMk id="12" creationId="{B57BDC17-F1B3-455F-BBF1-680AA1F25C06}"/>
          </ac:grpSpMkLst>
        </pc:grpChg>
        <pc:graphicFrameChg chg="add">
          <ac:chgData name="Severson, Alisha M" userId="S::seversoa@purdue.edu::2d56146d-e91a-4847-bdaf-5379a146ecd3" providerId="AD" clId="Web-{959DC996-B5F2-519A-2A34-32DD5AE626B3}" dt="2019-06-06T20:39:17.107" v="211"/>
          <ac:graphicFrameMkLst>
            <pc:docMk/>
            <pc:sldMk cId="1783697352" sldId="260"/>
            <ac:graphicFrameMk id="5" creationId="{216D660D-7E42-44C7-A3EB-626EC975EA2F}"/>
          </ac:graphicFrameMkLst>
        </pc:graphicFrameChg>
      </pc:sldChg>
      <pc:sldChg chg="addSp delSp modSp add del mod setBg">
        <pc:chgData name="Severson, Alisha M" userId="S::seversoa@purdue.edu::2d56146d-e91a-4847-bdaf-5379a146ecd3" providerId="AD" clId="Web-{959DC996-B5F2-519A-2A34-32DD5AE626B3}" dt="2019-06-06T20:46:32.072" v="605"/>
        <pc:sldMkLst>
          <pc:docMk/>
          <pc:sldMk cId="3726376388" sldId="261"/>
        </pc:sldMkLst>
        <pc:spChg chg="mod">
          <ac:chgData name="Severson, Alisha M" userId="S::seversoa@purdue.edu::2d56146d-e91a-4847-bdaf-5379a146ecd3" providerId="AD" clId="Web-{959DC996-B5F2-519A-2A34-32DD5AE626B3}" dt="2019-06-06T20:40:46.044" v="220"/>
          <ac:spMkLst>
            <pc:docMk/>
            <pc:sldMk cId="3726376388" sldId="261"/>
            <ac:spMk id="2" creationId="{29E4C078-F852-4D6F-A728-A8EA3E8B2835}"/>
          </ac:spMkLst>
        </pc:spChg>
        <pc:spChg chg="del mod">
          <ac:chgData name="Severson, Alisha M" userId="S::seversoa@purdue.edu::2d56146d-e91a-4847-bdaf-5379a146ecd3" providerId="AD" clId="Web-{959DC996-B5F2-519A-2A34-32DD5AE626B3}" dt="2019-06-06T20:30:38.654" v="5"/>
          <ac:spMkLst>
            <pc:docMk/>
            <pc:sldMk cId="3726376388" sldId="261"/>
            <ac:spMk id="3" creationId="{0BE82EE1-B8D7-451C-B60E-7E609122D7E8}"/>
          </ac:spMkLst>
        </pc:spChg>
        <pc:spChg chg="add del mod">
          <ac:chgData name="Severson, Alisha M" userId="S::seversoa@purdue.edu::2d56146d-e91a-4847-bdaf-5379a146ecd3" providerId="AD" clId="Web-{959DC996-B5F2-519A-2A34-32DD5AE626B3}" dt="2019-06-06T20:39:39.294" v="212"/>
          <ac:spMkLst>
            <pc:docMk/>
            <pc:sldMk cId="3726376388" sldId="261"/>
            <ac:spMk id="7" creationId="{CAF92160-3AF3-4761-9EC6-13E9ACAE4619}"/>
          </ac:spMkLst>
        </pc:spChg>
        <pc:spChg chg="add del">
          <ac:chgData name="Severson, Alisha M" userId="S::seversoa@purdue.edu::2d56146d-e91a-4847-bdaf-5379a146ecd3" providerId="AD" clId="Web-{959DC996-B5F2-519A-2A34-32DD5AE626B3}" dt="2019-06-06T20:40:21.763" v="217"/>
          <ac:spMkLst>
            <pc:docMk/>
            <pc:sldMk cId="3726376388" sldId="261"/>
            <ac:spMk id="13" creationId="{76E6212F-EB21-4328-8386-832840CB431A}"/>
          </ac:spMkLst>
        </pc:spChg>
        <pc:spChg chg="add del">
          <ac:chgData name="Severson, Alisha M" userId="S::seversoa@purdue.edu::2d56146d-e91a-4847-bdaf-5379a146ecd3" providerId="AD" clId="Web-{959DC996-B5F2-519A-2A34-32DD5AE626B3}" dt="2019-06-06T20:40:21.763" v="217"/>
          <ac:spMkLst>
            <pc:docMk/>
            <pc:sldMk cId="3726376388" sldId="261"/>
            <ac:spMk id="15" creationId="{E8D8FD72-DBC9-4595-9B24-DCD3B0EC0D2D}"/>
          </ac:spMkLst>
        </pc:spChg>
        <pc:spChg chg="add del">
          <ac:chgData name="Severson, Alisha M" userId="S::seversoa@purdue.edu::2d56146d-e91a-4847-bdaf-5379a146ecd3" providerId="AD" clId="Web-{959DC996-B5F2-519A-2A34-32DD5AE626B3}" dt="2019-06-06T20:40:21.763" v="217"/>
          <ac:spMkLst>
            <pc:docMk/>
            <pc:sldMk cId="3726376388" sldId="261"/>
            <ac:spMk id="17" creationId="{FD6B835C-7DDD-47D9-B6A9-26B4F84DAC44}"/>
          </ac:spMkLst>
        </pc:spChg>
        <pc:spChg chg="add del">
          <ac:chgData name="Severson, Alisha M" userId="S::seversoa@purdue.edu::2d56146d-e91a-4847-bdaf-5379a146ecd3" providerId="AD" clId="Web-{959DC996-B5F2-519A-2A34-32DD5AE626B3}" dt="2019-06-06T20:40:21.763" v="217"/>
          <ac:spMkLst>
            <pc:docMk/>
            <pc:sldMk cId="3726376388" sldId="261"/>
            <ac:spMk id="19" creationId="{EFA427F0-C6DC-4FA1-8C54-1D6B0623DA3B}"/>
          </ac:spMkLst>
        </pc:spChg>
        <pc:spChg chg="add del">
          <ac:chgData name="Severson, Alisha M" userId="S::seversoa@purdue.edu::2d56146d-e91a-4847-bdaf-5379a146ecd3" providerId="AD" clId="Web-{959DC996-B5F2-519A-2A34-32DD5AE626B3}" dt="2019-06-06T20:40:21.763" v="217"/>
          <ac:spMkLst>
            <pc:docMk/>
            <pc:sldMk cId="3726376388" sldId="261"/>
            <ac:spMk id="21" creationId="{255D5DA3-59CF-4FD2-8674-8B722A343C8E}"/>
          </ac:spMkLst>
        </pc:spChg>
        <pc:spChg chg="add del">
          <ac:chgData name="Severson, Alisha M" userId="S::seversoa@purdue.edu::2d56146d-e91a-4847-bdaf-5379a146ecd3" providerId="AD" clId="Web-{959DC996-B5F2-519A-2A34-32DD5AE626B3}" dt="2019-06-06T20:40:21.763" v="217"/>
          <ac:spMkLst>
            <pc:docMk/>
            <pc:sldMk cId="3726376388" sldId="261"/>
            <ac:spMk id="23" creationId="{9E74304E-CF2D-41E1-92CF-7FC508311BAE}"/>
          </ac:spMkLst>
        </pc:spChg>
        <pc:spChg chg="add del">
          <ac:chgData name="Severson, Alisha M" userId="S::seversoa@purdue.edu::2d56146d-e91a-4847-bdaf-5379a146ecd3" providerId="AD" clId="Web-{959DC996-B5F2-519A-2A34-32DD5AE626B3}" dt="2019-06-06T20:40:46.044" v="220"/>
          <ac:spMkLst>
            <pc:docMk/>
            <pc:sldMk cId="3726376388" sldId="261"/>
            <ac:spMk id="30" creationId="{9D545981-1F24-46A6-8AFC-3740CC577429}"/>
          </ac:spMkLst>
        </pc:spChg>
        <pc:spChg chg="add del">
          <ac:chgData name="Severson, Alisha M" userId="S::seversoa@purdue.edu::2d56146d-e91a-4847-bdaf-5379a146ecd3" providerId="AD" clId="Web-{959DC996-B5F2-519A-2A34-32DD5AE626B3}" dt="2019-06-06T20:40:46.044" v="220"/>
          <ac:spMkLst>
            <pc:docMk/>
            <pc:sldMk cId="3726376388" sldId="261"/>
            <ac:spMk id="32" creationId="{252F09FA-59B0-41E4-9F79-D0EB15CBAD50}"/>
          </ac:spMkLst>
        </pc:spChg>
        <pc:spChg chg="add del">
          <ac:chgData name="Severson, Alisha M" userId="S::seversoa@purdue.edu::2d56146d-e91a-4847-bdaf-5379a146ecd3" providerId="AD" clId="Web-{959DC996-B5F2-519A-2A34-32DD5AE626B3}" dt="2019-06-06T20:40:46.044" v="220"/>
          <ac:spMkLst>
            <pc:docMk/>
            <pc:sldMk cId="3726376388" sldId="261"/>
            <ac:spMk id="34" creationId="{4FB98A08-FC4C-4C6C-8CAE-410223C6DD1D}"/>
          </ac:spMkLst>
        </pc:spChg>
        <pc:spChg chg="add del">
          <ac:chgData name="Severson, Alisha M" userId="S::seversoa@purdue.edu::2d56146d-e91a-4847-bdaf-5379a146ecd3" providerId="AD" clId="Web-{959DC996-B5F2-519A-2A34-32DD5AE626B3}" dt="2019-06-06T20:40:46.044" v="220"/>
          <ac:spMkLst>
            <pc:docMk/>
            <pc:sldMk cId="3726376388" sldId="261"/>
            <ac:spMk id="36" creationId="{66D4C1A7-0A94-46CF-9056-E836CBFB7064}"/>
          </ac:spMkLst>
        </pc:spChg>
        <pc:spChg chg="add del">
          <ac:chgData name="Severson, Alisha M" userId="S::seversoa@purdue.edu::2d56146d-e91a-4847-bdaf-5379a146ecd3" providerId="AD" clId="Web-{959DC996-B5F2-519A-2A34-32DD5AE626B3}" dt="2019-06-06T20:40:46.044" v="220"/>
          <ac:spMkLst>
            <pc:docMk/>
            <pc:sldMk cId="3726376388" sldId="261"/>
            <ac:spMk id="38" creationId="{12022B2F-C34E-42AC-A514-49AF306FA932}"/>
          </ac:spMkLst>
        </pc:spChg>
        <pc:spChg chg="add">
          <ac:chgData name="Severson, Alisha M" userId="S::seversoa@purdue.edu::2d56146d-e91a-4847-bdaf-5379a146ecd3" providerId="AD" clId="Web-{959DC996-B5F2-519A-2A34-32DD5AE626B3}" dt="2019-06-06T20:40:46.044" v="220"/>
          <ac:spMkLst>
            <pc:docMk/>
            <pc:sldMk cId="3726376388" sldId="261"/>
            <ac:spMk id="45" creationId="{76E6212F-EB21-4328-8386-832840CB431A}"/>
          </ac:spMkLst>
        </pc:spChg>
        <pc:spChg chg="add">
          <ac:chgData name="Severson, Alisha M" userId="S::seversoa@purdue.edu::2d56146d-e91a-4847-bdaf-5379a146ecd3" providerId="AD" clId="Web-{959DC996-B5F2-519A-2A34-32DD5AE626B3}" dt="2019-06-06T20:40:46.044" v="220"/>
          <ac:spMkLst>
            <pc:docMk/>
            <pc:sldMk cId="3726376388" sldId="261"/>
            <ac:spMk id="47" creationId="{E8D8FD72-DBC9-4595-9B24-DCD3B0EC0D2D}"/>
          </ac:spMkLst>
        </pc:spChg>
        <pc:spChg chg="add">
          <ac:chgData name="Severson, Alisha M" userId="S::seversoa@purdue.edu::2d56146d-e91a-4847-bdaf-5379a146ecd3" providerId="AD" clId="Web-{959DC996-B5F2-519A-2A34-32DD5AE626B3}" dt="2019-06-06T20:40:46.044" v="220"/>
          <ac:spMkLst>
            <pc:docMk/>
            <pc:sldMk cId="3726376388" sldId="261"/>
            <ac:spMk id="49" creationId="{FD6B835C-7DDD-47D9-B6A9-26B4F84DAC44}"/>
          </ac:spMkLst>
        </pc:spChg>
        <pc:spChg chg="add">
          <ac:chgData name="Severson, Alisha M" userId="S::seversoa@purdue.edu::2d56146d-e91a-4847-bdaf-5379a146ecd3" providerId="AD" clId="Web-{959DC996-B5F2-519A-2A34-32DD5AE626B3}" dt="2019-06-06T20:40:46.044" v="220"/>
          <ac:spMkLst>
            <pc:docMk/>
            <pc:sldMk cId="3726376388" sldId="261"/>
            <ac:spMk id="51" creationId="{EFA427F0-C6DC-4FA1-8C54-1D6B0623DA3B}"/>
          </ac:spMkLst>
        </pc:spChg>
        <pc:spChg chg="add">
          <ac:chgData name="Severson, Alisha M" userId="S::seversoa@purdue.edu::2d56146d-e91a-4847-bdaf-5379a146ecd3" providerId="AD" clId="Web-{959DC996-B5F2-519A-2A34-32DD5AE626B3}" dt="2019-06-06T20:40:46.044" v="220"/>
          <ac:spMkLst>
            <pc:docMk/>
            <pc:sldMk cId="3726376388" sldId="261"/>
            <ac:spMk id="53" creationId="{255D5DA3-59CF-4FD2-8674-8B722A343C8E}"/>
          </ac:spMkLst>
        </pc:spChg>
        <pc:spChg chg="add">
          <ac:chgData name="Severson, Alisha M" userId="S::seversoa@purdue.edu::2d56146d-e91a-4847-bdaf-5379a146ecd3" providerId="AD" clId="Web-{959DC996-B5F2-519A-2A34-32DD5AE626B3}" dt="2019-06-06T20:40:46.044" v="220"/>
          <ac:spMkLst>
            <pc:docMk/>
            <pc:sldMk cId="3726376388" sldId="261"/>
            <ac:spMk id="55" creationId="{9E74304E-CF2D-41E1-92CF-7FC508311BAE}"/>
          </ac:spMkLst>
        </pc:spChg>
        <pc:picChg chg="mod ord">
          <ac:chgData name="Severson, Alisha M" userId="S::seversoa@purdue.edu::2d56146d-e91a-4847-bdaf-5379a146ecd3" providerId="AD" clId="Web-{959DC996-B5F2-519A-2A34-32DD5AE626B3}" dt="2019-06-06T20:40:46.044" v="220"/>
          <ac:picMkLst>
            <pc:docMk/>
            <pc:sldMk cId="3726376388" sldId="261"/>
            <ac:picMk id="4" creationId="{2ABB77AE-435D-40DE-A13D-A831327AEEFA}"/>
          </ac:picMkLst>
        </pc:picChg>
        <pc:picChg chg="add del mod">
          <ac:chgData name="Severson, Alisha M" userId="S::seversoa@purdue.edu::2d56146d-e91a-4847-bdaf-5379a146ecd3" providerId="AD" clId="Web-{959DC996-B5F2-519A-2A34-32DD5AE626B3}" dt="2019-06-06T20:38:01.091" v="208"/>
          <ac:picMkLst>
            <pc:docMk/>
            <pc:sldMk cId="3726376388" sldId="261"/>
            <ac:picMk id="5" creationId="{5D4732F2-90CE-40E3-B223-AA1F653F86E6}"/>
          </ac:picMkLst>
        </pc:picChg>
        <pc:picChg chg="add mod ord">
          <ac:chgData name="Severson, Alisha M" userId="S::seversoa@purdue.edu::2d56146d-e91a-4847-bdaf-5379a146ecd3" providerId="AD" clId="Web-{959DC996-B5F2-519A-2A34-32DD5AE626B3}" dt="2019-06-06T20:40:46.044" v="220"/>
          <ac:picMkLst>
            <pc:docMk/>
            <pc:sldMk cId="3726376388" sldId="261"/>
            <ac:picMk id="8" creationId="{FA6A735C-C4B6-45B7-9A09-A423C461C34E}"/>
          </ac:picMkLst>
        </pc:picChg>
        <pc:cxnChg chg="add del">
          <ac:chgData name="Severson, Alisha M" userId="S::seversoa@purdue.edu::2d56146d-e91a-4847-bdaf-5379a146ecd3" providerId="AD" clId="Web-{959DC996-B5F2-519A-2A34-32DD5AE626B3}" dt="2019-06-06T20:40:21.763" v="217"/>
          <ac:cxnSpMkLst>
            <pc:docMk/>
            <pc:sldMk cId="3726376388" sldId="261"/>
            <ac:cxnSpMk id="25" creationId="{4717401F-8127-4697-8085-3D6C69B5D25D}"/>
          </ac:cxnSpMkLst>
        </pc:cxnChg>
        <pc:cxnChg chg="add del">
          <ac:chgData name="Severson, Alisha M" userId="S::seversoa@purdue.edu::2d56146d-e91a-4847-bdaf-5379a146ecd3" providerId="AD" clId="Web-{959DC996-B5F2-519A-2A34-32DD5AE626B3}" dt="2019-06-06T20:40:46.044" v="220"/>
          <ac:cxnSpMkLst>
            <pc:docMk/>
            <pc:sldMk cId="3726376388" sldId="261"/>
            <ac:cxnSpMk id="40" creationId="{84A66149-2431-4D78-A158-60F086A12471}"/>
          </ac:cxnSpMkLst>
        </pc:cxnChg>
        <pc:cxnChg chg="add">
          <ac:chgData name="Severson, Alisha M" userId="S::seversoa@purdue.edu::2d56146d-e91a-4847-bdaf-5379a146ecd3" providerId="AD" clId="Web-{959DC996-B5F2-519A-2A34-32DD5AE626B3}" dt="2019-06-06T20:40:46.044" v="220"/>
          <ac:cxnSpMkLst>
            <pc:docMk/>
            <pc:sldMk cId="3726376388" sldId="261"/>
            <ac:cxnSpMk id="57" creationId="{4717401F-8127-4697-8085-3D6C69B5D25D}"/>
          </ac:cxnSpMkLst>
        </pc:cxnChg>
      </pc:sldChg>
      <pc:sldChg chg="addSp modSp mod setBg">
        <pc:chgData name="Severson, Alisha M" userId="S::seversoa@purdue.edu::2d56146d-e91a-4847-bdaf-5379a146ecd3" providerId="AD" clId="Web-{959DC996-B5F2-519A-2A34-32DD5AE626B3}" dt="2019-06-06T20:47:18.276" v="613"/>
        <pc:sldMkLst>
          <pc:docMk/>
          <pc:sldMk cId="1650608409" sldId="262"/>
        </pc:sldMkLst>
        <pc:spChg chg="mod">
          <ac:chgData name="Severson, Alisha M" userId="S::seversoa@purdue.edu::2d56146d-e91a-4847-bdaf-5379a146ecd3" providerId="AD" clId="Web-{959DC996-B5F2-519A-2A34-32DD5AE626B3}" dt="2019-06-06T20:47:18.276" v="613"/>
          <ac:spMkLst>
            <pc:docMk/>
            <pc:sldMk cId="1650608409" sldId="262"/>
            <ac:spMk id="2" creationId="{59A41024-8964-41E6-A2AA-EC3EC741A136}"/>
          </ac:spMkLst>
        </pc:spChg>
        <pc:spChg chg="mod">
          <ac:chgData name="Severson, Alisha M" userId="S::seversoa@purdue.edu::2d56146d-e91a-4847-bdaf-5379a146ecd3" providerId="AD" clId="Web-{959DC996-B5F2-519A-2A34-32DD5AE626B3}" dt="2019-06-06T20:47:18.276" v="613"/>
          <ac:spMkLst>
            <pc:docMk/>
            <pc:sldMk cId="1650608409" sldId="262"/>
            <ac:spMk id="3" creationId="{6F144635-FDF1-4B09-8B6F-C491497AC155}"/>
          </ac:spMkLst>
        </pc:spChg>
        <pc:spChg chg="add">
          <ac:chgData name="Severson, Alisha M" userId="S::seversoa@purdue.edu::2d56146d-e91a-4847-bdaf-5379a146ecd3" providerId="AD" clId="Web-{959DC996-B5F2-519A-2A34-32DD5AE626B3}" dt="2019-06-06T20:47:18.276" v="613"/>
          <ac:spMkLst>
            <pc:docMk/>
            <pc:sldMk cId="1650608409" sldId="262"/>
            <ac:spMk id="8" creationId="{8D70B121-56F4-4848-B38B-182089D909FA}"/>
          </ac:spMkLst>
        </pc:spChg>
        <pc:cxnChg chg="add">
          <ac:chgData name="Severson, Alisha M" userId="S::seversoa@purdue.edu::2d56146d-e91a-4847-bdaf-5379a146ecd3" providerId="AD" clId="Web-{959DC996-B5F2-519A-2A34-32DD5AE626B3}" dt="2019-06-06T20:47:18.276" v="613"/>
          <ac:cxnSpMkLst>
            <pc:docMk/>
            <pc:sldMk cId="1650608409" sldId="262"/>
            <ac:cxnSpMk id="10" creationId="{2D72A2C9-F3CA-4216-8BAD-FA4C970C3C4E}"/>
          </ac:cxnSpMkLst>
        </pc:cxnChg>
      </pc:sldChg>
      <pc:sldChg chg="addSp delSp modSp mod setBg">
        <pc:chgData name="Severson, Alisha M" userId="S::seversoa@purdue.edu::2d56146d-e91a-4847-bdaf-5379a146ecd3" providerId="AD" clId="Web-{959DC996-B5F2-519A-2A34-32DD5AE626B3}" dt="2019-06-06T20:46:59.995" v="611" actId="20577"/>
        <pc:sldMkLst>
          <pc:docMk/>
          <pc:sldMk cId="3006206092" sldId="263"/>
        </pc:sldMkLst>
        <pc:spChg chg="mod">
          <ac:chgData name="Severson, Alisha M" userId="S::seversoa@purdue.edu::2d56146d-e91a-4847-bdaf-5379a146ecd3" providerId="AD" clId="Web-{959DC996-B5F2-519A-2A34-32DD5AE626B3}" dt="2019-06-06T20:46:53.823" v="608"/>
          <ac:spMkLst>
            <pc:docMk/>
            <pc:sldMk cId="3006206092" sldId="263"/>
            <ac:spMk id="2" creationId="{C779961E-8937-45F2-B5FA-60B4828C4852}"/>
          </ac:spMkLst>
        </pc:spChg>
        <pc:spChg chg="mod">
          <ac:chgData name="Severson, Alisha M" userId="S::seversoa@purdue.edu::2d56146d-e91a-4847-bdaf-5379a146ecd3" providerId="AD" clId="Web-{959DC996-B5F2-519A-2A34-32DD5AE626B3}" dt="2019-06-06T20:46:59.995" v="611" actId="20577"/>
          <ac:spMkLst>
            <pc:docMk/>
            <pc:sldMk cId="3006206092" sldId="263"/>
            <ac:spMk id="3" creationId="{C87EEBCB-3B55-4F15-BE16-735A6D5FD98B}"/>
          </ac:spMkLst>
        </pc:spChg>
        <pc:spChg chg="add">
          <ac:chgData name="Severson, Alisha M" userId="S::seversoa@purdue.edu::2d56146d-e91a-4847-bdaf-5379a146ecd3" providerId="AD" clId="Web-{959DC996-B5F2-519A-2A34-32DD5AE626B3}" dt="2019-06-06T20:46:53.823" v="608"/>
          <ac:spMkLst>
            <pc:docMk/>
            <pc:sldMk cId="3006206092" sldId="263"/>
            <ac:spMk id="5" creationId="{3B854194-185D-494D-905C-7C7CB2E30F6E}"/>
          </ac:spMkLst>
        </pc:spChg>
        <pc:spChg chg="add">
          <ac:chgData name="Severson, Alisha M" userId="S::seversoa@purdue.edu::2d56146d-e91a-4847-bdaf-5379a146ecd3" providerId="AD" clId="Web-{959DC996-B5F2-519A-2A34-32DD5AE626B3}" dt="2019-06-06T20:46:53.823" v="608"/>
          <ac:spMkLst>
            <pc:docMk/>
            <pc:sldMk cId="3006206092" sldId="263"/>
            <ac:spMk id="6" creationId="{B4F5FA0D-0104-4987-8241-EFF7C85B88DE}"/>
          </ac:spMkLst>
        </pc:spChg>
        <pc:spChg chg="add del">
          <ac:chgData name="Severson, Alisha M" userId="S::seversoa@purdue.edu::2d56146d-e91a-4847-bdaf-5379a146ecd3" providerId="AD" clId="Web-{959DC996-B5F2-519A-2A34-32DD5AE626B3}" dt="2019-06-06T20:46:53.807" v="607"/>
          <ac:spMkLst>
            <pc:docMk/>
            <pc:sldMk cId="3006206092" sldId="263"/>
            <ac:spMk id="8" creationId="{8D70B121-56F4-4848-B38B-182089D909FA}"/>
          </ac:spMkLst>
        </pc:spChg>
        <pc:picChg chg="add">
          <ac:chgData name="Severson, Alisha M" userId="S::seversoa@purdue.edu::2d56146d-e91a-4847-bdaf-5379a146ecd3" providerId="AD" clId="Web-{959DC996-B5F2-519A-2A34-32DD5AE626B3}" dt="2019-06-06T20:46:53.823" v="608"/>
          <ac:picMkLst>
            <pc:docMk/>
            <pc:sldMk cId="3006206092" sldId="263"/>
            <ac:picMk id="12" creationId="{2897127E-6CEF-446C-BE87-93B7C46E49D1}"/>
          </ac:picMkLst>
        </pc:picChg>
        <pc:cxnChg chg="add del">
          <ac:chgData name="Severson, Alisha M" userId="S::seversoa@purdue.edu::2d56146d-e91a-4847-bdaf-5379a146ecd3" providerId="AD" clId="Web-{959DC996-B5F2-519A-2A34-32DD5AE626B3}" dt="2019-06-06T20:46:53.807" v="607"/>
          <ac:cxnSpMkLst>
            <pc:docMk/>
            <pc:sldMk cId="3006206092" sldId="263"/>
            <ac:cxnSpMk id="10" creationId="{2D72A2C9-F3CA-4216-8BAD-FA4C970C3C4E}"/>
          </ac:cxnSpMkLst>
        </pc:cxnChg>
      </pc:sldChg>
      <pc:sldChg chg="addSp delSp modSp mod ord setBg">
        <pc:chgData name="Severson, Alisha M" userId="S::seversoa@purdue.edu::2d56146d-e91a-4847-bdaf-5379a146ecd3" providerId="AD" clId="Web-{959DC996-B5F2-519A-2A34-32DD5AE626B3}" dt="2019-06-06T20:55:09.453" v="1026"/>
        <pc:sldMkLst>
          <pc:docMk/>
          <pc:sldMk cId="510290180" sldId="265"/>
        </pc:sldMkLst>
        <pc:spChg chg="mod">
          <ac:chgData name="Severson, Alisha M" userId="S::seversoa@purdue.edu::2d56146d-e91a-4847-bdaf-5379a146ecd3" providerId="AD" clId="Web-{959DC996-B5F2-519A-2A34-32DD5AE626B3}" dt="2019-06-06T20:47:42.996" v="614"/>
          <ac:spMkLst>
            <pc:docMk/>
            <pc:sldMk cId="510290180" sldId="265"/>
            <ac:spMk id="2" creationId="{BF62BBF9-761B-4AB0-9DFD-10D00CC64015}"/>
          </ac:spMkLst>
        </pc:spChg>
        <pc:spChg chg="del">
          <ac:chgData name="Severson, Alisha M" userId="S::seversoa@purdue.edu::2d56146d-e91a-4847-bdaf-5379a146ecd3" providerId="AD" clId="Web-{959DC996-B5F2-519A-2A34-32DD5AE626B3}" dt="2019-06-06T20:47:42.996" v="614"/>
          <ac:spMkLst>
            <pc:docMk/>
            <pc:sldMk cId="510290180" sldId="265"/>
            <ac:spMk id="3" creationId="{D3D1333D-24A2-4352-9FDF-C94110293C0F}"/>
          </ac:spMkLst>
        </pc:spChg>
        <pc:spChg chg="add">
          <ac:chgData name="Severson, Alisha M" userId="S::seversoa@purdue.edu::2d56146d-e91a-4847-bdaf-5379a146ecd3" providerId="AD" clId="Web-{959DC996-B5F2-519A-2A34-32DD5AE626B3}" dt="2019-06-06T20:47:42.996" v="614"/>
          <ac:spMkLst>
            <pc:docMk/>
            <pc:sldMk cId="510290180" sldId="265"/>
            <ac:spMk id="10" creationId="{42285737-90EE-47DC-AC80-8AE156B11969}"/>
          </ac:spMkLst>
        </pc:spChg>
        <pc:grpChg chg="add">
          <ac:chgData name="Severson, Alisha M" userId="S::seversoa@purdue.edu::2d56146d-e91a-4847-bdaf-5379a146ecd3" providerId="AD" clId="Web-{959DC996-B5F2-519A-2A34-32DD5AE626B3}" dt="2019-06-06T20:47:42.996" v="614"/>
          <ac:grpSpMkLst>
            <pc:docMk/>
            <pc:sldMk cId="510290180" sldId="265"/>
            <ac:grpSpMk id="12" creationId="{B57BDC17-F1B3-455F-BBF1-680AA1F25C06}"/>
          </ac:grpSpMkLst>
        </pc:grpChg>
        <pc:graphicFrameChg chg="add">
          <ac:chgData name="Severson, Alisha M" userId="S::seversoa@purdue.edu::2d56146d-e91a-4847-bdaf-5379a146ecd3" providerId="AD" clId="Web-{959DC996-B5F2-519A-2A34-32DD5AE626B3}" dt="2019-06-06T20:47:42.996" v="614"/>
          <ac:graphicFrameMkLst>
            <pc:docMk/>
            <pc:sldMk cId="510290180" sldId="265"/>
            <ac:graphicFrameMk id="5" creationId="{F3B116E7-43E2-49CB-8A56-D7EBA2A7437C}"/>
          </ac:graphicFrameMkLst>
        </pc:graphicFrameChg>
      </pc:sldChg>
      <pc:sldChg chg="ord">
        <pc:chgData name="Severson, Alisha M" userId="S::seversoa@purdue.edu::2d56146d-e91a-4847-bdaf-5379a146ecd3" providerId="AD" clId="Web-{959DC996-B5F2-519A-2A34-32DD5AE626B3}" dt="2019-06-06T20:55:17.406" v="1027"/>
        <pc:sldMkLst>
          <pc:docMk/>
          <pc:sldMk cId="222912072" sldId="266"/>
        </pc:sldMkLst>
      </pc:sldChg>
      <pc:sldChg chg="ord">
        <pc:chgData name="Severson, Alisha M" userId="S::seversoa@purdue.edu::2d56146d-e91a-4847-bdaf-5379a146ecd3" providerId="AD" clId="Web-{959DC996-B5F2-519A-2A34-32DD5AE626B3}" dt="2019-06-06T20:55:24.313" v="1028"/>
        <pc:sldMkLst>
          <pc:docMk/>
          <pc:sldMk cId="3054789771" sldId="267"/>
        </pc:sldMkLst>
      </pc:sldChg>
      <pc:sldChg chg="addSp delSp modSp mod ord setBg">
        <pc:chgData name="Severson, Alisha M" userId="S::seversoa@purdue.edu::2d56146d-e91a-4847-bdaf-5379a146ecd3" providerId="AD" clId="Web-{959DC996-B5F2-519A-2A34-32DD5AE626B3}" dt="2019-06-06T20:55:52.814" v="1029"/>
        <pc:sldMkLst>
          <pc:docMk/>
          <pc:sldMk cId="2925590225" sldId="269"/>
        </pc:sldMkLst>
        <pc:spChg chg="mod">
          <ac:chgData name="Severson, Alisha M" userId="S::seversoa@purdue.edu::2d56146d-e91a-4847-bdaf-5379a146ecd3" providerId="AD" clId="Web-{959DC996-B5F2-519A-2A34-32DD5AE626B3}" dt="2019-06-06T20:48:03.591" v="615"/>
          <ac:spMkLst>
            <pc:docMk/>
            <pc:sldMk cId="2925590225" sldId="269"/>
            <ac:spMk id="2" creationId="{38C6B9EF-284B-4920-A639-8292CBBEE538}"/>
          </ac:spMkLst>
        </pc:spChg>
        <pc:spChg chg="del">
          <ac:chgData name="Severson, Alisha M" userId="S::seversoa@purdue.edu::2d56146d-e91a-4847-bdaf-5379a146ecd3" providerId="AD" clId="Web-{959DC996-B5F2-519A-2A34-32DD5AE626B3}" dt="2019-06-06T20:48:03.591" v="615"/>
          <ac:spMkLst>
            <pc:docMk/>
            <pc:sldMk cId="2925590225" sldId="269"/>
            <ac:spMk id="3" creationId="{A0D7B57C-221E-4308-A616-FCAF8BE1FEAF}"/>
          </ac:spMkLst>
        </pc:spChg>
        <pc:spChg chg="add">
          <ac:chgData name="Severson, Alisha M" userId="S::seversoa@purdue.edu::2d56146d-e91a-4847-bdaf-5379a146ecd3" providerId="AD" clId="Web-{959DC996-B5F2-519A-2A34-32DD5AE626B3}" dt="2019-06-06T20:48:03.591" v="615"/>
          <ac:spMkLst>
            <pc:docMk/>
            <pc:sldMk cId="2925590225" sldId="269"/>
            <ac:spMk id="10" creationId="{42285737-90EE-47DC-AC80-8AE156B11969}"/>
          </ac:spMkLst>
        </pc:spChg>
        <pc:grpChg chg="add">
          <ac:chgData name="Severson, Alisha M" userId="S::seversoa@purdue.edu::2d56146d-e91a-4847-bdaf-5379a146ecd3" providerId="AD" clId="Web-{959DC996-B5F2-519A-2A34-32DD5AE626B3}" dt="2019-06-06T20:48:03.591" v="615"/>
          <ac:grpSpMkLst>
            <pc:docMk/>
            <pc:sldMk cId="2925590225" sldId="269"/>
            <ac:grpSpMk id="12" creationId="{B57BDC17-F1B3-455F-BBF1-680AA1F25C06}"/>
          </ac:grpSpMkLst>
        </pc:grpChg>
        <pc:graphicFrameChg chg="add">
          <ac:chgData name="Severson, Alisha M" userId="S::seversoa@purdue.edu::2d56146d-e91a-4847-bdaf-5379a146ecd3" providerId="AD" clId="Web-{959DC996-B5F2-519A-2A34-32DD5AE626B3}" dt="2019-06-06T20:48:03.591" v="615"/>
          <ac:graphicFrameMkLst>
            <pc:docMk/>
            <pc:sldMk cId="2925590225" sldId="269"/>
            <ac:graphicFrameMk id="5" creationId="{43AB83E0-5D19-4F9B-AACD-1743333CC6EF}"/>
          </ac:graphicFrameMkLst>
        </pc:graphicFrameChg>
      </pc:sldChg>
      <pc:sldChg chg="modSp">
        <pc:chgData name="Severson, Alisha M" userId="S::seversoa@purdue.edu::2d56146d-e91a-4847-bdaf-5379a146ecd3" providerId="AD" clId="Web-{959DC996-B5F2-519A-2A34-32DD5AE626B3}" dt="2019-06-06T21:09:18.865" v="2713" actId="20577"/>
        <pc:sldMkLst>
          <pc:docMk/>
          <pc:sldMk cId="3111992234" sldId="270"/>
        </pc:sldMkLst>
        <pc:spChg chg="mod">
          <ac:chgData name="Severson, Alisha M" userId="S::seversoa@purdue.edu::2d56146d-e91a-4847-bdaf-5379a146ecd3" providerId="AD" clId="Web-{959DC996-B5F2-519A-2A34-32DD5AE626B3}" dt="2019-06-06T21:09:18.865" v="2713" actId="20577"/>
          <ac:spMkLst>
            <pc:docMk/>
            <pc:sldMk cId="3111992234" sldId="270"/>
            <ac:spMk id="3" creationId="{9EDCA0E2-F2F0-493D-8434-EEB591215F58}"/>
          </ac:spMkLst>
        </pc:spChg>
      </pc:sldChg>
      <pc:sldChg chg="addSp delSp modSp mod setBg">
        <pc:chgData name="Severson, Alisha M" userId="S::seversoa@purdue.edu::2d56146d-e91a-4847-bdaf-5379a146ecd3" providerId="AD" clId="Web-{959DC996-B5F2-519A-2A34-32DD5AE626B3}" dt="2019-06-06T20:49:47.470" v="758"/>
        <pc:sldMkLst>
          <pc:docMk/>
          <pc:sldMk cId="3775951736" sldId="271"/>
        </pc:sldMkLst>
        <pc:spChg chg="mod">
          <ac:chgData name="Severson, Alisha M" userId="S::seversoa@purdue.edu::2d56146d-e91a-4847-bdaf-5379a146ecd3" providerId="AD" clId="Web-{959DC996-B5F2-519A-2A34-32DD5AE626B3}" dt="2019-06-06T20:49:47.470" v="758"/>
          <ac:spMkLst>
            <pc:docMk/>
            <pc:sldMk cId="3775951736" sldId="271"/>
            <ac:spMk id="2" creationId="{EA6EB667-7625-4CDE-A929-AC87910DA7C9}"/>
          </ac:spMkLst>
        </pc:spChg>
        <pc:spChg chg="del mod">
          <ac:chgData name="Severson, Alisha M" userId="S::seversoa@purdue.edu::2d56146d-e91a-4847-bdaf-5379a146ecd3" providerId="AD" clId="Web-{959DC996-B5F2-519A-2A34-32DD5AE626B3}" dt="2019-06-06T20:49:47.470" v="758"/>
          <ac:spMkLst>
            <pc:docMk/>
            <pc:sldMk cId="3775951736" sldId="271"/>
            <ac:spMk id="3" creationId="{D95DC589-720F-4A28-B995-3891804EEE9B}"/>
          </ac:spMkLst>
        </pc:spChg>
        <pc:spChg chg="add">
          <ac:chgData name="Severson, Alisha M" userId="S::seversoa@purdue.edu::2d56146d-e91a-4847-bdaf-5379a146ecd3" providerId="AD" clId="Web-{959DC996-B5F2-519A-2A34-32DD5AE626B3}" dt="2019-06-06T20:49:47.470" v="758"/>
          <ac:spMkLst>
            <pc:docMk/>
            <pc:sldMk cId="3775951736" sldId="271"/>
            <ac:spMk id="10" creationId="{08E89D5E-1885-4160-AC77-CC471DD1D0DB}"/>
          </ac:spMkLst>
        </pc:spChg>
        <pc:graphicFrameChg chg="add">
          <ac:chgData name="Severson, Alisha M" userId="S::seversoa@purdue.edu::2d56146d-e91a-4847-bdaf-5379a146ecd3" providerId="AD" clId="Web-{959DC996-B5F2-519A-2A34-32DD5AE626B3}" dt="2019-06-06T20:49:47.470" v="758"/>
          <ac:graphicFrameMkLst>
            <pc:docMk/>
            <pc:sldMk cId="3775951736" sldId="271"/>
            <ac:graphicFrameMk id="5" creationId="{9DD3415B-F018-4DD9-BD03-72899ED5ADD6}"/>
          </ac:graphicFrameMkLst>
        </pc:graphicFrameChg>
        <pc:cxnChg chg="add">
          <ac:chgData name="Severson, Alisha M" userId="S::seversoa@purdue.edu::2d56146d-e91a-4847-bdaf-5379a146ecd3" providerId="AD" clId="Web-{959DC996-B5F2-519A-2A34-32DD5AE626B3}" dt="2019-06-06T20:49:47.470" v="758"/>
          <ac:cxnSpMkLst>
            <pc:docMk/>
            <pc:sldMk cId="3775951736" sldId="271"/>
            <ac:cxnSpMk id="12" creationId="{550D2BD1-98F9-412D-905B-3A843EF4078B}"/>
          </ac:cxnSpMkLst>
        </pc:cxnChg>
      </pc:sldChg>
      <pc:sldChg chg="addSp delSp modSp new add del mod setBg">
        <pc:chgData name="Severson, Alisha M" userId="S::seversoa@purdue.edu::2d56146d-e91a-4847-bdaf-5379a146ecd3" providerId="AD" clId="Web-{959DC996-B5F2-519A-2A34-32DD5AE626B3}" dt="2019-06-06T20:45:48.366" v="604"/>
        <pc:sldMkLst>
          <pc:docMk/>
          <pc:sldMk cId="3176406382" sldId="272"/>
        </pc:sldMkLst>
        <pc:spChg chg="mod">
          <ac:chgData name="Severson, Alisha M" userId="S::seversoa@purdue.edu::2d56146d-e91a-4847-bdaf-5379a146ecd3" providerId="AD" clId="Web-{959DC996-B5F2-519A-2A34-32DD5AE626B3}" dt="2019-06-06T20:41:40.967" v="250" actId="20577"/>
          <ac:spMkLst>
            <pc:docMk/>
            <pc:sldMk cId="3176406382" sldId="272"/>
            <ac:spMk id="2" creationId="{E24FF56E-389D-450C-AF45-06697C8395C4}"/>
          </ac:spMkLst>
        </pc:spChg>
        <pc:spChg chg="del">
          <ac:chgData name="Severson, Alisha M" userId="S::seversoa@purdue.edu::2d56146d-e91a-4847-bdaf-5379a146ecd3" providerId="AD" clId="Web-{959DC996-B5F2-519A-2A34-32DD5AE626B3}" dt="2019-06-06T20:37:42.967" v="207"/>
          <ac:spMkLst>
            <pc:docMk/>
            <pc:sldMk cId="3176406382" sldId="272"/>
            <ac:spMk id="3" creationId="{80FAE478-47A1-465E-8CF6-19C294E18376}"/>
          </ac:spMkLst>
        </pc:spChg>
        <pc:spChg chg="add mod">
          <ac:chgData name="Severson, Alisha M" userId="S::seversoa@purdue.edu::2d56146d-e91a-4847-bdaf-5379a146ecd3" providerId="AD" clId="Web-{959DC996-B5F2-519A-2A34-32DD5AE626B3}" dt="2019-06-06T20:45:42.585" v="599" actId="20577"/>
          <ac:spMkLst>
            <pc:docMk/>
            <pc:sldMk cId="3176406382" sldId="272"/>
            <ac:spMk id="12" creationId="{DEE7D9DD-AD15-4B43-8164-88C6160D43F9}"/>
          </ac:spMkLst>
        </pc:spChg>
        <pc:spChg chg="add">
          <ac:chgData name="Severson, Alisha M" userId="S::seversoa@purdue.edu::2d56146d-e91a-4847-bdaf-5379a146ecd3" providerId="AD" clId="Web-{959DC996-B5F2-519A-2A34-32DD5AE626B3}" dt="2019-06-06T20:41:35.388" v="228"/>
          <ac:spMkLst>
            <pc:docMk/>
            <pc:sldMk cId="3176406382" sldId="272"/>
            <ac:spMk id="15" creationId="{A98BC887-4916-4227-9F48-3B078D238FAF}"/>
          </ac:spMkLst>
        </pc:spChg>
        <pc:spChg chg="add">
          <ac:chgData name="Severson, Alisha M" userId="S::seversoa@purdue.edu::2d56146d-e91a-4847-bdaf-5379a146ecd3" providerId="AD" clId="Web-{959DC996-B5F2-519A-2A34-32DD5AE626B3}" dt="2019-06-06T20:41:35.388" v="228"/>
          <ac:spMkLst>
            <pc:docMk/>
            <pc:sldMk cId="3176406382" sldId="272"/>
            <ac:spMk id="17" creationId="{1AD6DCFA-0E71-4650-A5E4-3C20E73EB6C9}"/>
          </ac:spMkLst>
        </pc:spChg>
        <pc:picChg chg="add del mod ord">
          <ac:chgData name="Severson, Alisha M" userId="S::seversoa@purdue.edu::2d56146d-e91a-4847-bdaf-5379a146ecd3" providerId="AD" clId="Web-{959DC996-B5F2-519A-2A34-32DD5AE626B3}" dt="2019-06-06T20:41:35.388" v="228"/>
          <ac:picMkLst>
            <pc:docMk/>
            <pc:sldMk cId="3176406382" sldId="272"/>
            <ac:picMk id="4" creationId="{30BA6838-6771-4180-B146-05833827AFCF}"/>
          </ac:picMkLst>
        </pc:picChg>
        <pc:picChg chg="add mod">
          <ac:chgData name="Severson, Alisha M" userId="S::seversoa@purdue.edu::2d56146d-e91a-4847-bdaf-5379a146ecd3" providerId="AD" clId="Web-{959DC996-B5F2-519A-2A34-32DD5AE626B3}" dt="2019-06-06T20:41:35.388" v="228"/>
          <ac:picMkLst>
            <pc:docMk/>
            <pc:sldMk cId="3176406382" sldId="272"/>
            <ac:picMk id="7" creationId="{FD110042-36E3-4038-AE9A-F29B7CC61FE6}"/>
          </ac:picMkLst>
        </pc:picChg>
        <pc:picChg chg="add">
          <ac:chgData name="Severson, Alisha M" userId="S::seversoa@purdue.edu::2d56146d-e91a-4847-bdaf-5379a146ecd3" providerId="AD" clId="Web-{959DC996-B5F2-519A-2A34-32DD5AE626B3}" dt="2019-06-06T20:41:35.388" v="228"/>
          <ac:picMkLst>
            <pc:docMk/>
            <pc:sldMk cId="3176406382" sldId="272"/>
            <ac:picMk id="10" creationId="{30BA6838-6771-4180-B146-05833827AFCF}"/>
          </ac:picMkLst>
        </pc:picChg>
      </pc:sldChg>
      <pc:sldChg chg="addSp delSp modSp new mod setBg">
        <pc:chgData name="Severson, Alisha M" userId="S::seversoa@purdue.edu::2d56146d-e91a-4847-bdaf-5379a146ecd3" providerId="AD" clId="Web-{959DC996-B5F2-519A-2A34-32DD5AE626B3}" dt="2019-06-06T20:54:16.748" v="1025"/>
        <pc:sldMkLst>
          <pc:docMk/>
          <pc:sldMk cId="2998074032" sldId="273"/>
        </pc:sldMkLst>
        <pc:spChg chg="mod">
          <ac:chgData name="Severson, Alisha M" userId="S::seversoa@purdue.edu::2d56146d-e91a-4847-bdaf-5379a146ecd3" providerId="AD" clId="Web-{959DC996-B5F2-519A-2A34-32DD5AE626B3}" dt="2019-06-06T20:54:16.748" v="1025"/>
          <ac:spMkLst>
            <pc:docMk/>
            <pc:sldMk cId="2998074032" sldId="273"/>
            <ac:spMk id="2" creationId="{A0729392-0A80-46D4-A995-24CE838DFD7F}"/>
          </ac:spMkLst>
        </pc:spChg>
        <pc:spChg chg="del mod">
          <ac:chgData name="Severson, Alisha M" userId="S::seversoa@purdue.edu::2d56146d-e91a-4847-bdaf-5379a146ecd3" providerId="AD" clId="Web-{959DC996-B5F2-519A-2A34-32DD5AE626B3}" dt="2019-06-06T20:54:16.748" v="1025"/>
          <ac:spMkLst>
            <pc:docMk/>
            <pc:sldMk cId="2998074032" sldId="273"/>
            <ac:spMk id="3" creationId="{BBF0A199-22BA-4D59-84ED-DD25F9CC3142}"/>
          </ac:spMkLst>
        </pc:spChg>
        <pc:spChg chg="add">
          <ac:chgData name="Severson, Alisha M" userId="S::seversoa@purdue.edu::2d56146d-e91a-4847-bdaf-5379a146ecd3" providerId="AD" clId="Web-{959DC996-B5F2-519A-2A34-32DD5AE626B3}" dt="2019-06-06T20:54:16.748" v="1025"/>
          <ac:spMkLst>
            <pc:docMk/>
            <pc:sldMk cId="2998074032" sldId="273"/>
            <ac:spMk id="10" creationId="{08E89D5E-1885-4160-AC77-CC471DD1D0DB}"/>
          </ac:spMkLst>
        </pc:spChg>
        <pc:graphicFrameChg chg="add">
          <ac:chgData name="Severson, Alisha M" userId="S::seversoa@purdue.edu::2d56146d-e91a-4847-bdaf-5379a146ecd3" providerId="AD" clId="Web-{959DC996-B5F2-519A-2A34-32DD5AE626B3}" dt="2019-06-06T20:54:16.748" v="1025"/>
          <ac:graphicFrameMkLst>
            <pc:docMk/>
            <pc:sldMk cId="2998074032" sldId="273"/>
            <ac:graphicFrameMk id="5" creationId="{FCBD149D-8D50-45D1-B7F1-6C8C55142E20}"/>
          </ac:graphicFrameMkLst>
        </pc:graphicFrameChg>
        <pc:cxnChg chg="add">
          <ac:chgData name="Severson, Alisha M" userId="S::seversoa@purdue.edu::2d56146d-e91a-4847-bdaf-5379a146ecd3" providerId="AD" clId="Web-{959DC996-B5F2-519A-2A34-32DD5AE626B3}" dt="2019-06-06T20:54:16.748" v="1025"/>
          <ac:cxnSpMkLst>
            <pc:docMk/>
            <pc:sldMk cId="2998074032" sldId="273"/>
            <ac:cxnSpMk id="12" creationId="{550D2BD1-98F9-412D-905B-3A843EF4078B}"/>
          </ac:cxnSpMkLst>
        </pc:cxnChg>
      </pc:sldChg>
    </pc:docChg>
  </pc:docChgLst>
  <pc:docChgLst>
    <pc:chgData name="Severson, Alisha M" userId="S::seversoa@purdue.edu::2d56146d-e91a-4847-bdaf-5379a146ecd3" providerId="AD" clId="Web-{E707CAAE-0974-1FB2-1A7E-C057A1A0B5F9}"/>
    <pc:docChg chg="addSld modSld">
      <pc:chgData name="Severson, Alisha M" userId="S::seversoa@purdue.edu::2d56146d-e91a-4847-bdaf-5379a146ecd3" providerId="AD" clId="Web-{E707CAAE-0974-1FB2-1A7E-C057A1A0B5F9}" dt="2019-06-04T15:53:02.160" v="4249" actId="20577"/>
      <pc:docMkLst>
        <pc:docMk/>
      </pc:docMkLst>
      <pc:sldChg chg="addSp modSp">
        <pc:chgData name="Severson, Alisha M" userId="S::seversoa@purdue.edu::2d56146d-e91a-4847-bdaf-5379a146ecd3" providerId="AD" clId="Web-{E707CAAE-0974-1FB2-1A7E-C057A1A0B5F9}" dt="2019-06-04T14:23:13.198" v="214" actId="20577"/>
        <pc:sldMkLst>
          <pc:docMk/>
          <pc:sldMk cId="3650795014" sldId="259"/>
        </pc:sldMkLst>
        <pc:spChg chg="mod">
          <ac:chgData name="Severson, Alisha M" userId="S::seversoa@purdue.edu::2d56146d-e91a-4847-bdaf-5379a146ecd3" providerId="AD" clId="Web-{E707CAAE-0974-1FB2-1A7E-C057A1A0B5F9}" dt="2019-06-04T14:20:51.994" v="22" actId="20577"/>
          <ac:spMkLst>
            <pc:docMk/>
            <pc:sldMk cId="3650795014" sldId="259"/>
            <ac:spMk id="2" creationId="{00000000-0000-0000-0000-000000000000}"/>
          </ac:spMkLst>
        </pc:spChg>
        <pc:spChg chg="add mod">
          <ac:chgData name="Severson, Alisha M" userId="S::seversoa@purdue.edu::2d56146d-e91a-4847-bdaf-5379a146ecd3" providerId="AD" clId="Web-{E707CAAE-0974-1FB2-1A7E-C057A1A0B5F9}" dt="2019-06-04T14:23:13.198" v="214" actId="20577"/>
          <ac:spMkLst>
            <pc:docMk/>
            <pc:sldMk cId="3650795014" sldId="259"/>
            <ac:spMk id="3" creationId="{2743641C-CF70-4110-B4AE-BA071773BACB}"/>
          </ac:spMkLst>
        </pc:spChg>
      </pc:sldChg>
      <pc:sldChg chg="modSp">
        <pc:chgData name="Severson, Alisha M" userId="S::seversoa@purdue.edu::2d56146d-e91a-4847-bdaf-5379a146ecd3" providerId="AD" clId="Web-{E707CAAE-0974-1FB2-1A7E-C057A1A0B5F9}" dt="2019-06-04T14:29:53.464" v="796" actId="20577"/>
        <pc:sldMkLst>
          <pc:docMk/>
          <pc:sldMk cId="1783697352" sldId="260"/>
        </pc:sldMkLst>
        <pc:spChg chg="mod">
          <ac:chgData name="Severson, Alisha M" userId="S::seversoa@purdue.edu::2d56146d-e91a-4847-bdaf-5379a146ecd3" providerId="AD" clId="Web-{E707CAAE-0974-1FB2-1A7E-C057A1A0B5F9}" dt="2019-06-04T14:23:40.151" v="240" actId="20577"/>
          <ac:spMkLst>
            <pc:docMk/>
            <pc:sldMk cId="1783697352" sldId="260"/>
            <ac:spMk id="2" creationId="{00000000-0000-0000-0000-000000000000}"/>
          </ac:spMkLst>
        </pc:spChg>
        <pc:spChg chg="mod">
          <ac:chgData name="Severson, Alisha M" userId="S::seversoa@purdue.edu::2d56146d-e91a-4847-bdaf-5379a146ecd3" providerId="AD" clId="Web-{E707CAAE-0974-1FB2-1A7E-C057A1A0B5F9}" dt="2019-06-04T14:29:53.464" v="796" actId="20577"/>
          <ac:spMkLst>
            <pc:docMk/>
            <pc:sldMk cId="1783697352" sldId="260"/>
            <ac:spMk id="3" creationId="{00000000-0000-0000-0000-000000000000}"/>
          </ac:spMkLst>
        </pc:spChg>
      </pc:sldChg>
      <pc:sldChg chg="modSp new">
        <pc:chgData name="Severson, Alisha M" userId="S::seversoa@purdue.edu::2d56146d-e91a-4847-bdaf-5379a146ecd3" providerId="AD" clId="Web-{E707CAAE-0974-1FB2-1A7E-C057A1A0B5F9}" dt="2019-06-04T14:35:12.199" v="931" actId="20577"/>
        <pc:sldMkLst>
          <pc:docMk/>
          <pc:sldMk cId="3726376388" sldId="261"/>
        </pc:sldMkLst>
        <pc:spChg chg="mod">
          <ac:chgData name="Severson, Alisha M" userId="S::seversoa@purdue.edu::2d56146d-e91a-4847-bdaf-5379a146ecd3" providerId="AD" clId="Web-{E707CAAE-0974-1FB2-1A7E-C057A1A0B5F9}" dt="2019-06-04T14:35:12.199" v="931" actId="20577"/>
          <ac:spMkLst>
            <pc:docMk/>
            <pc:sldMk cId="3726376388" sldId="261"/>
            <ac:spMk id="2" creationId="{29E4C078-F852-4D6F-A728-A8EA3E8B2835}"/>
          </ac:spMkLst>
        </pc:spChg>
        <pc:spChg chg="mod">
          <ac:chgData name="Severson, Alisha M" userId="S::seversoa@purdue.edu::2d56146d-e91a-4847-bdaf-5379a146ecd3" providerId="AD" clId="Web-{E707CAAE-0974-1FB2-1A7E-C057A1A0B5F9}" dt="2019-06-04T14:35:08.105" v="928" actId="20577"/>
          <ac:spMkLst>
            <pc:docMk/>
            <pc:sldMk cId="3726376388" sldId="261"/>
            <ac:spMk id="3" creationId="{0BE82EE1-B8D7-451C-B60E-7E609122D7E8}"/>
          </ac:spMkLst>
        </pc:spChg>
      </pc:sldChg>
      <pc:sldChg chg="modSp new">
        <pc:chgData name="Severson, Alisha M" userId="S::seversoa@purdue.edu::2d56146d-e91a-4847-bdaf-5379a146ecd3" providerId="AD" clId="Web-{E707CAAE-0974-1FB2-1A7E-C057A1A0B5F9}" dt="2019-06-04T14:37:07.308" v="1197" actId="20577"/>
        <pc:sldMkLst>
          <pc:docMk/>
          <pc:sldMk cId="1650608409" sldId="262"/>
        </pc:sldMkLst>
        <pc:spChg chg="mod">
          <ac:chgData name="Severson, Alisha M" userId="S::seversoa@purdue.edu::2d56146d-e91a-4847-bdaf-5379a146ecd3" providerId="AD" clId="Web-{E707CAAE-0974-1FB2-1A7E-C057A1A0B5F9}" dt="2019-06-04T14:35:31.980" v="954" actId="20577"/>
          <ac:spMkLst>
            <pc:docMk/>
            <pc:sldMk cId="1650608409" sldId="262"/>
            <ac:spMk id="2" creationId="{59A41024-8964-41E6-A2AA-EC3EC741A136}"/>
          </ac:spMkLst>
        </pc:spChg>
        <pc:spChg chg="mod">
          <ac:chgData name="Severson, Alisha M" userId="S::seversoa@purdue.edu::2d56146d-e91a-4847-bdaf-5379a146ecd3" providerId="AD" clId="Web-{E707CAAE-0974-1FB2-1A7E-C057A1A0B5F9}" dt="2019-06-04T14:37:07.308" v="1197" actId="20577"/>
          <ac:spMkLst>
            <pc:docMk/>
            <pc:sldMk cId="1650608409" sldId="262"/>
            <ac:spMk id="3" creationId="{6F144635-FDF1-4B09-8B6F-C491497AC155}"/>
          </ac:spMkLst>
        </pc:spChg>
      </pc:sldChg>
      <pc:sldChg chg="modSp new">
        <pc:chgData name="Severson, Alisha M" userId="S::seversoa@purdue.edu::2d56146d-e91a-4847-bdaf-5379a146ecd3" providerId="AD" clId="Web-{E707CAAE-0974-1FB2-1A7E-C057A1A0B5F9}" dt="2019-06-04T14:40:30.949" v="1545" actId="20577"/>
        <pc:sldMkLst>
          <pc:docMk/>
          <pc:sldMk cId="3006206092" sldId="263"/>
        </pc:sldMkLst>
        <pc:spChg chg="mod">
          <ac:chgData name="Severson, Alisha M" userId="S::seversoa@purdue.edu::2d56146d-e91a-4847-bdaf-5379a146ecd3" providerId="AD" clId="Web-{E707CAAE-0974-1FB2-1A7E-C057A1A0B5F9}" dt="2019-06-04T14:39:16.480" v="1226" actId="20577"/>
          <ac:spMkLst>
            <pc:docMk/>
            <pc:sldMk cId="3006206092" sldId="263"/>
            <ac:spMk id="2" creationId="{C779961E-8937-45F2-B5FA-60B4828C4852}"/>
          </ac:spMkLst>
        </pc:spChg>
        <pc:spChg chg="mod">
          <ac:chgData name="Severson, Alisha M" userId="S::seversoa@purdue.edu::2d56146d-e91a-4847-bdaf-5379a146ecd3" providerId="AD" clId="Web-{E707CAAE-0974-1FB2-1A7E-C057A1A0B5F9}" dt="2019-06-04T14:40:30.949" v="1545" actId="20577"/>
          <ac:spMkLst>
            <pc:docMk/>
            <pc:sldMk cId="3006206092" sldId="263"/>
            <ac:spMk id="3" creationId="{C87EEBCB-3B55-4F15-BE16-735A6D5FD98B}"/>
          </ac:spMkLst>
        </pc:spChg>
      </pc:sldChg>
      <pc:sldChg chg="addSp modSp new">
        <pc:chgData name="Severson, Alisha M" userId="S::seversoa@purdue.edu::2d56146d-e91a-4847-bdaf-5379a146ecd3" providerId="AD" clId="Web-{E707CAAE-0974-1FB2-1A7E-C057A1A0B5F9}" dt="2019-06-04T15:53:02.160" v="4248" actId="20577"/>
        <pc:sldMkLst>
          <pc:docMk/>
          <pc:sldMk cId="3016589536" sldId="264"/>
        </pc:sldMkLst>
        <pc:spChg chg="mod">
          <ac:chgData name="Severson, Alisha M" userId="S::seversoa@purdue.edu::2d56146d-e91a-4847-bdaf-5379a146ecd3" providerId="AD" clId="Web-{E707CAAE-0974-1FB2-1A7E-C057A1A0B5F9}" dt="2019-06-04T14:43:41.184" v="1583" actId="20577"/>
          <ac:spMkLst>
            <pc:docMk/>
            <pc:sldMk cId="3016589536" sldId="264"/>
            <ac:spMk id="2" creationId="{BB31CC0E-0660-4B17-847A-081BCB0DD0AC}"/>
          </ac:spMkLst>
        </pc:spChg>
        <pc:spChg chg="mod">
          <ac:chgData name="Severson, Alisha M" userId="S::seversoa@purdue.edu::2d56146d-e91a-4847-bdaf-5379a146ecd3" providerId="AD" clId="Web-{E707CAAE-0974-1FB2-1A7E-C057A1A0B5F9}" dt="2019-06-04T15:53:02.160" v="4248" actId="20577"/>
          <ac:spMkLst>
            <pc:docMk/>
            <pc:sldMk cId="3016589536" sldId="264"/>
            <ac:spMk id="3" creationId="{F6FFA603-251E-4170-8E05-2877FC580A01}"/>
          </ac:spMkLst>
        </pc:spChg>
        <pc:spChg chg="add mod">
          <ac:chgData name="Severson, Alisha M" userId="S::seversoa@purdue.edu::2d56146d-e91a-4847-bdaf-5379a146ecd3" providerId="AD" clId="Web-{E707CAAE-0974-1FB2-1A7E-C057A1A0B5F9}" dt="2019-06-04T15:04:37.530" v="3068" actId="20577"/>
          <ac:spMkLst>
            <pc:docMk/>
            <pc:sldMk cId="3016589536" sldId="264"/>
            <ac:spMk id="4" creationId="{8FC9055E-875E-4519-9B00-E8CF431C11FF}"/>
          </ac:spMkLst>
        </pc:spChg>
      </pc:sldChg>
      <pc:sldChg chg="modSp new">
        <pc:chgData name="Severson, Alisha M" userId="S::seversoa@purdue.edu::2d56146d-e91a-4847-bdaf-5379a146ecd3" providerId="AD" clId="Web-{E707CAAE-0974-1FB2-1A7E-C057A1A0B5F9}" dt="2019-06-04T15:08:04.280" v="3187" actId="20577"/>
        <pc:sldMkLst>
          <pc:docMk/>
          <pc:sldMk cId="510290180" sldId="265"/>
        </pc:sldMkLst>
        <pc:spChg chg="mod">
          <ac:chgData name="Severson, Alisha M" userId="S::seversoa@purdue.edu::2d56146d-e91a-4847-bdaf-5379a146ecd3" providerId="AD" clId="Web-{E707CAAE-0974-1FB2-1A7E-C057A1A0B5F9}" dt="2019-06-04T15:07:52.655" v="3109" actId="20577"/>
          <ac:spMkLst>
            <pc:docMk/>
            <pc:sldMk cId="510290180" sldId="265"/>
            <ac:spMk id="2" creationId="{BF62BBF9-761B-4AB0-9DFD-10D00CC64015}"/>
          </ac:spMkLst>
        </pc:spChg>
        <pc:spChg chg="mod">
          <ac:chgData name="Severson, Alisha M" userId="S::seversoa@purdue.edu::2d56146d-e91a-4847-bdaf-5379a146ecd3" providerId="AD" clId="Web-{E707CAAE-0974-1FB2-1A7E-C057A1A0B5F9}" dt="2019-06-04T15:08:04.280" v="3187" actId="20577"/>
          <ac:spMkLst>
            <pc:docMk/>
            <pc:sldMk cId="510290180" sldId="265"/>
            <ac:spMk id="3" creationId="{D3D1333D-24A2-4352-9FDF-C94110293C0F}"/>
          </ac:spMkLst>
        </pc:spChg>
      </pc:sldChg>
      <pc:sldChg chg="modSp new">
        <pc:chgData name="Severson, Alisha M" userId="S::seversoa@purdue.edu::2d56146d-e91a-4847-bdaf-5379a146ecd3" providerId="AD" clId="Web-{E707CAAE-0974-1FB2-1A7E-C057A1A0B5F9}" dt="2019-06-04T15:17:04.281" v="3240" actId="20577"/>
        <pc:sldMkLst>
          <pc:docMk/>
          <pc:sldMk cId="222912072" sldId="266"/>
        </pc:sldMkLst>
        <pc:spChg chg="mod">
          <ac:chgData name="Severson, Alisha M" userId="S::seversoa@purdue.edu::2d56146d-e91a-4847-bdaf-5379a146ecd3" providerId="AD" clId="Web-{E707CAAE-0974-1FB2-1A7E-C057A1A0B5F9}" dt="2019-06-04T15:13:43.781" v="3205" actId="20577"/>
          <ac:spMkLst>
            <pc:docMk/>
            <pc:sldMk cId="222912072" sldId="266"/>
            <ac:spMk id="2" creationId="{CC710EDF-659E-4F7B-B00D-F38945FEBE79}"/>
          </ac:spMkLst>
        </pc:spChg>
        <pc:spChg chg="mod">
          <ac:chgData name="Severson, Alisha M" userId="S::seversoa@purdue.edu::2d56146d-e91a-4847-bdaf-5379a146ecd3" providerId="AD" clId="Web-{E707CAAE-0974-1FB2-1A7E-C057A1A0B5F9}" dt="2019-06-04T15:17:04.281" v="3240" actId="20577"/>
          <ac:spMkLst>
            <pc:docMk/>
            <pc:sldMk cId="222912072" sldId="266"/>
            <ac:spMk id="3" creationId="{9601258F-0E63-4D3F-85EE-C142C9A3D84B}"/>
          </ac:spMkLst>
        </pc:spChg>
      </pc:sldChg>
      <pc:sldChg chg="addSp delSp modSp new">
        <pc:chgData name="Severson, Alisha M" userId="S::seversoa@purdue.edu::2d56146d-e91a-4847-bdaf-5379a146ecd3" providerId="AD" clId="Web-{E707CAAE-0974-1FB2-1A7E-C057A1A0B5F9}" dt="2019-06-04T15:38:24.893" v="3953" actId="20577"/>
        <pc:sldMkLst>
          <pc:docMk/>
          <pc:sldMk cId="3054789771" sldId="267"/>
        </pc:sldMkLst>
        <pc:spChg chg="mod">
          <ac:chgData name="Severson, Alisha M" userId="S::seversoa@purdue.edu::2d56146d-e91a-4847-bdaf-5379a146ecd3" providerId="AD" clId="Web-{E707CAAE-0974-1FB2-1A7E-C057A1A0B5F9}" dt="2019-06-04T15:22:48.735" v="3255" actId="20577"/>
          <ac:spMkLst>
            <pc:docMk/>
            <pc:sldMk cId="3054789771" sldId="267"/>
            <ac:spMk id="2" creationId="{C0677961-C9B9-4ED6-B5BD-08FB29BDB71D}"/>
          </ac:spMkLst>
        </pc:spChg>
        <pc:spChg chg="del">
          <ac:chgData name="Severson, Alisha M" userId="S::seversoa@purdue.edu::2d56146d-e91a-4847-bdaf-5379a146ecd3" providerId="AD" clId="Web-{E707CAAE-0974-1FB2-1A7E-C057A1A0B5F9}" dt="2019-06-04T15:28:46.017" v="3257"/>
          <ac:spMkLst>
            <pc:docMk/>
            <pc:sldMk cId="3054789771" sldId="267"/>
            <ac:spMk id="3" creationId="{9D73A9C1-BEF7-4902-85D7-9916A49AF8BF}"/>
          </ac:spMkLst>
        </pc:spChg>
        <pc:spChg chg="add mod">
          <ac:chgData name="Severson, Alisha M" userId="S::seversoa@purdue.edu::2d56146d-e91a-4847-bdaf-5379a146ecd3" providerId="AD" clId="Web-{E707CAAE-0974-1FB2-1A7E-C057A1A0B5F9}" dt="2019-06-04T15:38:24.893" v="3953" actId="20577"/>
          <ac:spMkLst>
            <pc:docMk/>
            <pc:sldMk cId="3054789771" sldId="267"/>
            <ac:spMk id="6" creationId="{08BC21FA-A91D-456F-8249-44809D6F8102}"/>
          </ac:spMkLst>
        </pc:spChg>
        <pc:picChg chg="add mod ord">
          <ac:chgData name="Severson, Alisha M" userId="S::seversoa@purdue.edu::2d56146d-e91a-4847-bdaf-5379a146ecd3" providerId="AD" clId="Web-{E707CAAE-0974-1FB2-1A7E-C057A1A0B5F9}" dt="2019-06-04T15:29:07.876" v="3260" actId="14100"/>
          <ac:picMkLst>
            <pc:docMk/>
            <pc:sldMk cId="3054789771" sldId="267"/>
            <ac:picMk id="4" creationId="{A61741FA-2396-43CD-82A5-C14F4E790BBE}"/>
          </ac:picMkLst>
        </pc:picChg>
      </pc:sldChg>
      <pc:sldChg chg="modSp new">
        <pc:chgData name="Severson, Alisha M" userId="S::seversoa@purdue.edu::2d56146d-e91a-4847-bdaf-5379a146ecd3" providerId="AD" clId="Web-{E707CAAE-0974-1FB2-1A7E-C057A1A0B5F9}" dt="2019-06-04T15:49:37.831" v="4200" actId="20577"/>
        <pc:sldMkLst>
          <pc:docMk/>
          <pc:sldMk cId="2925590225" sldId="269"/>
        </pc:sldMkLst>
        <pc:spChg chg="mod">
          <ac:chgData name="Severson, Alisha M" userId="S::seversoa@purdue.edu::2d56146d-e91a-4847-bdaf-5379a146ecd3" providerId="AD" clId="Web-{E707CAAE-0974-1FB2-1A7E-C057A1A0B5F9}" dt="2019-06-04T15:46:02.753" v="4052" actId="20577"/>
          <ac:spMkLst>
            <pc:docMk/>
            <pc:sldMk cId="2925590225" sldId="269"/>
            <ac:spMk id="2" creationId="{38C6B9EF-284B-4920-A639-8292CBBEE538}"/>
          </ac:spMkLst>
        </pc:spChg>
        <pc:spChg chg="mod">
          <ac:chgData name="Severson, Alisha M" userId="S::seversoa@purdue.edu::2d56146d-e91a-4847-bdaf-5379a146ecd3" providerId="AD" clId="Web-{E707CAAE-0974-1FB2-1A7E-C057A1A0B5F9}" dt="2019-06-04T15:49:37.831" v="4200" actId="20577"/>
          <ac:spMkLst>
            <pc:docMk/>
            <pc:sldMk cId="2925590225" sldId="269"/>
            <ac:spMk id="3" creationId="{A0D7B57C-221E-4308-A616-FCAF8BE1FEAF}"/>
          </ac:spMkLst>
        </pc:spChg>
      </pc:sldChg>
    </pc:docChg>
  </pc:docChgLst>
  <pc:docChgLst>
    <pc:chgData name="Severson, Alisha M" userId="S::seversoa@purdue.edu::2d56146d-e91a-4847-bdaf-5379a146ecd3" providerId="AD" clId="Web-{8EC12BAC-CB81-DFFA-D6E6-2A3D0018559A}"/>
    <pc:docChg chg="modSld">
      <pc:chgData name="Severson, Alisha M" userId="S::seversoa@purdue.edu::2d56146d-e91a-4847-bdaf-5379a146ecd3" providerId="AD" clId="Web-{8EC12BAC-CB81-DFFA-D6E6-2A3D0018559A}" dt="2019-06-05T13:47:13.928" v="248"/>
      <pc:docMkLst>
        <pc:docMk/>
      </pc:docMkLst>
      <pc:sldChg chg="modSp">
        <pc:chgData name="Severson, Alisha M" userId="S::seversoa@purdue.edu::2d56146d-e91a-4847-bdaf-5379a146ecd3" providerId="AD" clId="Web-{8EC12BAC-CB81-DFFA-D6E6-2A3D0018559A}" dt="2019-06-05T13:41:58.053" v="242" actId="20577"/>
        <pc:sldMkLst>
          <pc:docMk/>
          <pc:sldMk cId="1783697352" sldId="260"/>
        </pc:sldMkLst>
        <pc:spChg chg="mod">
          <ac:chgData name="Severson, Alisha M" userId="S::seversoa@purdue.edu::2d56146d-e91a-4847-bdaf-5379a146ecd3" providerId="AD" clId="Web-{8EC12BAC-CB81-DFFA-D6E6-2A3D0018559A}" dt="2019-06-05T13:41:58.053" v="242" actId="20577"/>
          <ac:spMkLst>
            <pc:docMk/>
            <pc:sldMk cId="1783697352" sldId="260"/>
            <ac:spMk id="3" creationId="{00000000-0000-0000-0000-000000000000}"/>
          </ac:spMkLst>
        </pc:spChg>
      </pc:sldChg>
      <pc:sldChg chg="addAnim modAnim">
        <pc:chgData name="Severson, Alisha M" userId="S::seversoa@purdue.edu::2d56146d-e91a-4847-bdaf-5379a146ecd3" providerId="AD" clId="Web-{8EC12BAC-CB81-DFFA-D6E6-2A3D0018559A}" dt="2019-06-05T13:47:12.491" v="247"/>
        <pc:sldMkLst>
          <pc:docMk/>
          <pc:sldMk cId="3016589536" sldId="264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6325471-F4CD-4889-8EB3-4BA9C73C8C21}" type="doc">
      <dgm:prSet loTypeId="urn:microsoft.com/office/officeart/2016/7/layout/VerticalSolidActionLis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21B85915-A8BB-4CAD-A42A-C06036548CD7}">
      <dgm:prSet/>
      <dgm:spPr/>
      <dgm:t>
        <a:bodyPr/>
        <a:lstStyle/>
        <a:p>
          <a:r>
            <a:rPr lang="en-US"/>
            <a:t>Identify</a:t>
          </a:r>
        </a:p>
      </dgm:t>
    </dgm:pt>
    <dgm:pt modelId="{AED4507A-FFBC-4481-9740-B0B753F75F33}" type="parTrans" cxnId="{981133C2-69A7-4D51-B952-61FCE88318E3}">
      <dgm:prSet/>
      <dgm:spPr/>
      <dgm:t>
        <a:bodyPr/>
        <a:lstStyle/>
        <a:p>
          <a:endParaRPr lang="en-US"/>
        </a:p>
      </dgm:t>
    </dgm:pt>
    <dgm:pt modelId="{FC08E86E-A254-4CF2-A690-9DD7F02B355D}" type="sibTrans" cxnId="{981133C2-69A7-4D51-B952-61FCE88318E3}">
      <dgm:prSet/>
      <dgm:spPr/>
      <dgm:t>
        <a:bodyPr/>
        <a:lstStyle/>
        <a:p>
          <a:endParaRPr lang="en-US"/>
        </a:p>
      </dgm:t>
    </dgm:pt>
    <dgm:pt modelId="{3BC59448-19CE-4A18-B047-91E05E7FE1DD}">
      <dgm:prSet/>
      <dgm:spPr/>
      <dgm:t>
        <a:bodyPr/>
        <a:lstStyle/>
        <a:p>
          <a:r>
            <a:rPr lang="en-US"/>
            <a:t>Participants will identify an effective way to create a student staff training utilizing a curricular approach by viewing steps, missteps and processes in student staff training at Purdue University.</a:t>
          </a:r>
        </a:p>
      </dgm:t>
    </dgm:pt>
    <dgm:pt modelId="{93423F9B-BCE3-45D2-B98A-EE5F4ECCA5E2}" type="parTrans" cxnId="{11C09184-7B82-4524-8A48-0247C7A1929C}">
      <dgm:prSet/>
      <dgm:spPr/>
      <dgm:t>
        <a:bodyPr/>
        <a:lstStyle/>
        <a:p>
          <a:endParaRPr lang="en-US"/>
        </a:p>
      </dgm:t>
    </dgm:pt>
    <dgm:pt modelId="{1683F10E-760D-4798-8739-50F32A81F4DA}" type="sibTrans" cxnId="{11C09184-7B82-4524-8A48-0247C7A1929C}">
      <dgm:prSet/>
      <dgm:spPr/>
      <dgm:t>
        <a:bodyPr/>
        <a:lstStyle/>
        <a:p>
          <a:endParaRPr lang="en-US"/>
        </a:p>
      </dgm:t>
    </dgm:pt>
    <dgm:pt modelId="{1EDEAE5B-D452-4DB5-A615-0E9603EA42F8}">
      <dgm:prSet/>
      <dgm:spPr/>
      <dgm:t>
        <a:bodyPr/>
        <a:lstStyle/>
        <a:p>
          <a:r>
            <a:rPr lang="en-US"/>
            <a:t>Explore</a:t>
          </a:r>
        </a:p>
      </dgm:t>
    </dgm:pt>
    <dgm:pt modelId="{824181C8-27E5-464D-BFBB-A916E88DFC6E}" type="parTrans" cxnId="{35EE19F9-4DEB-4B1B-A92F-94D638F6C6AD}">
      <dgm:prSet/>
      <dgm:spPr/>
      <dgm:t>
        <a:bodyPr/>
        <a:lstStyle/>
        <a:p>
          <a:endParaRPr lang="en-US"/>
        </a:p>
      </dgm:t>
    </dgm:pt>
    <dgm:pt modelId="{B8A4CE92-297A-4725-B308-92D090E8A055}" type="sibTrans" cxnId="{35EE19F9-4DEB-4B1B-A92F-94D638F6C6AD}">
      <dgm:prSet/>
      <dgm:spPr/>
      <dgm:t>
        <a:bodyPr/>
        <a:lstStyle/>
        <a:p>
          <a:endParaRPr lang="en-US"/>
        </a:p>
      </dgm:t>
    </dgm:pt>
    <dgm:pt modelId="{73BC3D15-AC12-4BA2-B659-D7999B1450CC}">
      <dgm:prSet/>
      <dgm:spPr/>
      <dgm:t>
        <a:bodyPr/>
        <a:lstStyle/>
        <a:p>
          <a:r>
            <a:rPr lang="en-US"/>
            <a:t>Participants will explore ways to scaffold learning in student staff training by looking at examples in planning crisis and residential curriculum training for student staff.</a:t>
          </a:r>
        </a:p>
      </dgm:t>
    </dgm:pt>
    <dgm:pt modelId="{1C146FC9-3DF3-4550-BE66-67B5729AC2B4}" type="parTrans" cxnId="{C8AAD034-9B6E-4362-9B7F-C8A72CF59A05}">
      <dgm:prSet/>
      <dgm:spPr/>
      <dgm:t>
        <a:bodyPr/>
        <a:lstStyle/>
        <a:p>
          <a:endParaRPr lang="en-US"/>
        </a:p>
      </dgm:t>
    </dgm:pt>
    <dgm:pt modelId="{A152E7C8-D301-449C-8DB5-5F8F26352B3B}" type="sibTrans" cxnId="{C8AAD034-9B6E-4362-9B7F-C8A72CF59A05}">
      <dgm:prSet/>
      <dgm:spPr/>
      <dgm:t>
        <a:bodyPr/>
        <a:lstStyle/>
        <a:p>
          <a:endParaRPr lang="en-US"/>
        </a:p>
      </dgm:t>
    </dgm:pt>
    <dgm:pt modelId="{805BCDA4-602D-4620-A146-59CD9E6C6678}">
      <dgm:prSet/>
      <dgm:spPr/>
      <dgm:t>
        <a:bodyPr/>
        <a:lstStyle/>
        <a:p>
          <a:r>
            <a:rPr lang="en-US"/>
            <a:t>Examine</a:t>
          </a:r>
        </a:p>
      </dgm:t>
    </dgm:pt>
    <dgm:pt modelId="{F848861A-804C-4DC3-9042-F463BBA10B81}" type="parTrans" cxnId="{0EA30251-E4F2-4C12-942F-AD72341E0BF7}">
      <dgm:prSet/>
      <dgm:spPr/>
      <dgm:t>
        <a:bodyPr/>
        <a:lstStyle/>
        <a:p>
          <a:endParaRPr lang="en-US"/>
        </a:p>
      </dgm:t>
    </dgm:pt>
    <dgm:pt modelId="{56D0F6B5-92CA-436D-B037-505F4E506398}" type="sibTrans" cxnId="{0EA30251-E4F2-4C12-942F-AD72341E0BF7}">
      <dgm:prSet/>
      <dgm:spPr/>
      <dgm:t>
        <a:bodyPr/>
        <a:lstStyle/>
        <a:p>
          <a:endParaRPr lang="en-US"/>
        </a:p>
      </dgm:t>
    </dgm:pt>
    <dgm:pt modelId="{87FE2F49-1740-4ABA-AED6-7F1429314C5F}">
      <dgm:prSet/>
      <dgm:spPr/>
      <dgm:t>
        <a:bodyPr/>
        <a:lstStyle/>
        <a:p>
          <a:r>
            <a:rPr lang="en-US"/>
            <a:t>Participants will examine effective strategies for planning student staff training by utilizing sample timelines and assessment methods. </a:t>
          </a:r>
        </a:p>
      </dgm:t>
    </dgm:pt>
    <dgm:pt modelId="{ED778DA0-7EFC-42C7-996D-AA1A5F7B49D2}" type="parTrans" cxnId="{C5182F9E-B229-4727-A309-4D99BD7BC791}">
      <dgm:prSet/>
      <dgm:spPr/>
      <dgm:t>
        <a:bodyPr/>
        <a:lstStyle/>
        <a:p>
          <a:endParaRPr lang="en-US"/>
        </a:p>
      </dgm:t>
    </dgm:pt>
    <dgm:pt modelId="{2CB283C5-5EE8-4DB7-87C3-819E32E602EE}" type="sibTrans" cxnId="{C5182F9E-B229-4727-A309-4D99BD7BC791}">
      <dgm:prSet/>
      <dgm:spPr/>
      <dgm:t>
        <a:bodyPr/>
        <a:lstStyle/>
        <a:p>
          <a:endParaRPr lang="en-US"/>
        </a:p>
      </dgm:t>
    </dgm:pt>
    <dgm:pt modelId="{65888679-E6C4-4719-8856-6EE4BA64379E}" type="pres">
      <dgm:prSet presAssocID="{46325471-F4CD-4889-8EB3-4BA9C73C8C21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B21EF61-7315-4334-9BE4-24FF8B190CCB}" type="pres">
      <dgm:prSet presAssocID="{21B85915-A8BB-4CAD-A42A-C06036548CD7}" presName="linNode" presStyleCnt="0"/>
      <dgm:spPr/>
    </dgm:pt>
    <dgm:pt modelId="{256B44CF-FEC8-41CC-B423-CFDBB47477A6}" type="pres">
      <dgm:prSet presAssocID="{21B85915-A8BB-4CAD-A42A-C06036548CD7}" presName="parentText" presStyleLbl="alignNode1" presStyleIdx="0" presStyleCnt="3">
        <dgm:presLayoutVars>
          <dgm:chMax val="1"/>
          <dgm:bulletEnabled/>
        </dgm:presLayoutVars>
      </dgm:prSet>
      <dgm:spPr/>
      <dgm:t>
        <a:bodyPr/>
        <a:lstStyle/>
        <a:p>
          <a:endParaRPr lang="en-US"/>
        </a:p>
      </dgm:t>
    </dgm:pt>
    <dgm:pt modelId="{4F003BDF-7704-449D-913D-219BB8DA51FD}" type="pres">
      <dgm:prSet presAssocID="{21B85915-A8BB-4CAD-A42A-C06036548CD7}" presName="descendantText" presStyleLbl="alignAccFollowNode1" presStyleIdx="0" presStyleCnt="3">
        <dgm:presLayoutVars>
          <dgm:bulletEnabled/>
        </dgm:presLayoutVars>
      </dgm:prSet>
      <dgm:spPr/>
      <dgm:t>
        <a:bodyPr/>
        <a:lstStyle/>
        <a:p>
          <a:endParaRPr lang="en-US"/>
        </a:p>
      </dgm:t>
    </dgm:pt>
    <dgm:pt modelId="{7CDC3063-7179-4BC6-A5AF-C92FE57D9EF5}" type="pres">
      <dgm:prSet presAssocID="{FC08E86E-A254-4CF2-A690-9DD7F02B355D}" presName="sp" presStyleCnt="0"/>
      <dgm:spPr/>
    </dgm:pt>
    <dgm:pt modelId="{9CF8FD66-E96D-46B0-B6C9-53BD4EA2133E}" type="pres">
      <dgm:prSet presAssocID="{1EDEAE5B-D452-4DB5-A615-0E9603EA42F8}" presName="linNode" presStyleCnt="0"/>
      <dgm:spPr/>
    </dgm:pt>
    <dgm:pt modelId="{64BE0FB7-C57D-4DA4-A5C7-425390963DB4}" type="pres">
      <dgm:prSet presAssocID="{1EDEAE5B-D452-4DB5-A615-0E9603EA42F8}" presName="parentText" presStyleLbl="alignNode1" presStyleIdx="1" presStyleCnt="3">
        <dgm:presLayoutVars>
          <dgm:chMax val="1"/>
          <dgm:bulletEnabled/>
        </dgm:presLayoutVars>
      </dgm:prSet>
      <dgm:spPr/>
      <dgm:t>
        <a:bodyPr/>
        <a:lstStyle/>
        <a:p>
          <a:endParaRPr lang="en-US"/>
        </a:p>
      </dgm:t>
    </dgm:pt>
    <dgm:pt modelId="{51470C98-F084-447D-98A1-6DCC37CF634A}" type="pres">
      <dgm:prSet presAssocID="{1EDEAE5B-D452-4DB5-A615-0E9603EA42F8}" presName="descendantText" presStyleLbl="alignAccFollowNode1" presStyleIdx="1" presStyleCnt="3">
        <dgm:presLayoutVars>
          <dgm:bulletEnabled/>
        </dgm:presLayoutVars>
      </dgm:prSet>
      <dgm:spPr/>
      <dgm:t>
        <a:bodyPr/>
        <a:lstStyle/>
        <a:p>
          <a:endParaRPr lang="en-US"/>
        </a:p>
      </dgm:t>
    </dgm:pt>
    <dgm:pt modelId="{B3F00A82-1813-4F1D-9FB5-F901579D4266}" type="pres">
      <dgm:prSet presAssocID="{B8A4CE92-297A-4725-B308-92D090E8A055}" presName="sp" presStyleCnt="0"/>
      <dgm:spPr/>
    </dgm:pt>
    <dgm:pt modelId="{1634DEA1-06FC-4DAF-9450-417A8D2B5D99}" type="pres">
      <dgm:prSet presAssocID="{805BCDA4-602D-4620-A146-59CD9E6C6678}" presName="linNode" presStyleCnt="0"/>
      <dgm:spPr/>
    </dgm:pt>
    <dgm:pt modelId="{8AA7D729-D772-4F7B-9595-D24306975DB9}" type="pres">
      <dgm:prSet presAssocID="{805BCDA4-602D-4620-A146-59CD9E6C6678}" presName="parentText" presStyleLbl="alignNode1" presStyleIdx="2" presStyleCnt="3">
        <dgm:presLayoutVars>
          <dgm:chMax val="1"/>
          <dgm:bulletEnabled/>
        </dgm:presLayoutVars>
      </dgm:prSet>
      <dgm:spPr/>
      <dgm:t>
        <a:bodyPr/>
        <a:lstStyle/>
        <a:p>
          <a:endParaRPr lang="en-US"/>
        </a:p>
      </dgm:t>
    </dgm:pt>
    <dgm:pt modelId="{E1EB371C-0268-4154-A0B8-22832F92451E}" type="pres">
      <dgm:prSet presAssocID="{805BCDA4-602D-4620-A146-59CD9E6C6678}" presName="descendantText" presStyleLbl="alignAccFollowNode1" presStyleIdx="2" presStyleCnt="3">
        <dgm:presLayoutVars>
          <dgm:bulletEnabled/>
        </dgm:presLayoutVars>
      </dgm:prSet>
      <dgm:spPr/>
      <dgm:t>
        <a:bodyPr/>
        <a:lstStyle/>
        <a:p>
          <a:endParaRPr lang="en-US"/>
        </a:p>
      </dgm:t>
    </dgm:pt>
  </dgm:ptLst>
  <dgm:cxnLst>
    <dgm:cxn modelId="{11C09184-7B82-4524-8A48-0247C7A1929C}" srcId="{21B85915-A8BB-4CAD-A42A-C06036548CD7}" destId="{3BC59448-19CE-4A18-B047-91E05E7FE1DD}" srcOrd="0" destOrd="0" parTransId="{93423F9B-BCE3-45D2-B98A-EE5F4ECCA5E2}" sibTransId="{1683F10E-760D-4798-8739-50F32A81F4DA}"/>
    <dgm:cxn modelId="{C5182F9E-B229-4727-A309-4D99BD7BC791}" srcId="{805BCDA4-602D-4620-A146-59CD9E6C6678}" destId="{87FE2F49-1740-4ABA-AED6-7F1429314C5F}" srcOrd="0" destOrd="0" parTransId="{ED778DA0-7EFC-42C7-996D-AA1A5F7B49D2}" sibTransId="{2CB283C5-5EE8-4DB7-87C3-819E32E602EE}"/>
    <dgm:cxn modelId="{C8AAD034-9B6E-4362-9B7F-C8A72CF59A05}" srcId="{1EDEAE5B-D452-4DB5-A615-0E9603EA42F8}" destId="{73BC3D15-AC12-4BA2-B659-D7999B1450CC}" srcOrd="0" destOrd="0" parTransId="{1C146FC9-3DF3-4550-BE66-67B5729AC2B4}" sibTransId="{A152E7C8-D301-449C-8DB5-5F8F26352B3B}"/>
    <dgm:cxn modelId="{0EA30251-E4F2-4C12-942F-AD72341E0BF7}" srcId="{46325471-F4CD-4889-8EB3-4BA9C73C8C21}" destId="{805BCDA4-602D-4620-A146-59CD9E6C6678}" srcOrd="2" destOrd="0" parTransId="{F848861A-804C-4DC3-9042-F463BBA10B81}" sibTransId="{56D0F6B5-92CA-436D-B037-505F4E506398}"/>
    <dgm:cxn modelId="{FE714CC9-3912-4BAD-B236-EC90C70C8FE5}" type="presOf" srcId="{87FE2F49-1740-4ABA-AED6-7F1429314C5F}" destId="{E1EB371C-0268-4154-A0B8-22832F92451E}" srcOrd="0" destOrd="0" presId="urn:microsoft.com/office/officeart/2016/7/layout/VerticalSolidActionList"/>
    <dgm:cxn modelId="{981133C2-69A7-4D51-B952-61FCE88318E3}" srcId="{46325471-F4CD-4889-8EB3-4BA9C73C8C21}" destId="{21B85915-A8BB-4CAD-A42A-C06036548CD7}" srcOrd="0" destOrd="0" parTransId="{AED4507A-FFBC-4481-9740-B0B753F75F33}" sibTransId="{FC08E86E-A254-4CF2-A690-9DD7F02B355D}"/>
    <dgm:cxn modelId="{DB490676-9707-4820-959F-6176C3AD2996}" type="presOf" srcId="{73BC3D15-AC12-4BA2-B659-D7999B1450CC}" destId="{51470C98-F084-447D-98A1-6DCC37CF634A}" srcOrd="0" destOrd="0" presId="urn:microsoft.com/office/officeart/2016/7/layout/VerticalSolidActionList"/>
    <dgm:cxn modelId="{3A0288BF-7A27-4EF7-81F2-E15F48C2F91D}" type="presOf" srcId="{1EDEAE5B-D452-4DB5-A615-0E9603EA42F8}" destId="{64BE0FB7-C57D-4DA4-A5C7-425390963DB4}" srcOrd="0" destOrd="0" presId="urn:microsoft.com/office/officeart/2016/7/layout/VerticalSolidActionList"/>
    <dgm:cxn modelId="{232719C9-B9D1-4BD0-B776-7D14027BA173}" type="presOf" srcId="{805BCDA4-602D-4620-A146-59CD9E6C6678}" destId="{8AA7D729-D772-4F7B-9595-D24306975DB9}" srcOrd="0" destOrd="0" presId="urn:microsoft.com/office/officeart/2016/7/layout/VerticalSolidActionList"/>
    <dgm:cxn modelId="{940A4947-C789-48B0-8934-35AE4E11225C}" type="presOf" srcId="{46325471-F4CD-4889-8EB3-4BA9C73C8C21}" destId="{65888679-E6C4-4719-8856-6EE4BA64379E}" srcOrd="0" destOrd="0" presId="urn:microsoft.com/office/officeart/2016/7/layout/VerticalSolidActionList"/>
    <dgm:cxn modelId="{CFFA3BFB-0109-48E3-B93B-8DB47749BA47}" type="presOf" srcId="{21B85915-A8BB-4CAD-A42A-C06036548CD7}" destId="{256B44CF-FEC8-41CC-B423-CFDBB47477A6}" srcOrd="0" destOrd="0" presId="urn:microsoft.com/office/officeart/2016/7/layout/VerticalSolidActionList"/>
    <dgm:cxn modelId="{35EE19F9-4DEB-4B1B-A92F-94D638F6C6AD}" srcId="{46325471-F4CD-4889-8EB3-4BA9C73C8C21}" destId="{1EDEAE5B-D452-4DB5-A615-0E9603EA42F8}" srcOrd="1" destOrd="0" parTransId="{824181C8-27E5-464D-BFBB-A916E88DFC6E}" sibTransId="{B8A4CE92-297A-4725-B308-92D090E8A055}"/>
    <dgm:cxn modelId="{F57C49BB-97B4-4B68-B931-88C65ED2BC50}" type="presOf" srcId="{3BC59448-19CE-4A18-B047-91E05E7FE1DD}" destId="{4F003BDF-7704-449D-913D-219BB8DA51FD}" srcOrd="0" destOrd="0" presId="urn:microsoft.com/office/officeart/2016/7/layout/VerticalSolidActionList"/>
    <dgm:cxn modelId="{E21D7C0D-64DD-4057-BEC7-4CC551563D24}" type="presParOf" srcId="{65888679-E6C4-4719-8856-6EE4BA64379E}" destId="{9B21EF61-7315-4334-9BE4-24FF8B190CCB}" srcOrd="0" destOrd="0" presId="urn:microsoft.com/office/officeart/2016/7/layout/VerticalSolidActionList"/>
    <dgm:cxn modelId="{C56646D6-1CD6-40CB-90D1-5440FBDA15ED}" type="presParOf" srcId="{9B21EF61-7315-4334-9BE4-24FF8B190CCB}" destId="{256B44CF-FEC8-41CC-B423-CFDBB47477A6}" srcOrd="0" destOrd="0" presId="urn:microsoft.com/office/officeart/2016/7/layout/VerticalSolidActionList"/>
    <dgm:cxn modelId="{536F9AE8-99ED-4BCF-9208-DDA49799B85C}" type="presParOf" srcId="{9B21EF61-7315-4334-9BE4-24FF8B190CCB}" destId="{4F003BDF-7704-449D-913D-219BB8DA51FD}" srcOrd="1" destOrd="0" presId="urn:microsoft.com/office/officeart/2016/7/layout/VerticalSolidActionList"/>
    <dgm:cxn modelId="{3BD8CDD8-7C3F-4326-9F53-9F8551D0A757}" type="presParOf" srcId="{65888679-E6C4-4719-8856-6EE4BA64379E}" destId="{7CDC3063-7179-4BC6-A5AF-C92FE57D9EF5}" srcOrd="1" destOrd="0" presId="urn:microsoft.com/office/officeart/2016/7/layout/VerticalSolidActionList"/>
    <dgm:cxn modelId="{7D64EB88-E970-449A-A31B-66E554AF8FD0}" type="presParOf" srcId="{65888679-E6C4-4719-8856-6EE4BA64379E}" destId="{9CF8FD66-E96D-46B0-B6C9-53BD4EA2133E}" srcOrd="2" destOrd="0" presId="urn:microsoft.com/office/officeart/2016/7/layout/VerticalSolidActionList"/>
    <dgm:cxn modelId="{B2656869-3A85-4942-B171-2A126522DBCA}" type="presParOf" srcId="{9CF8FD66-E96D-46B0-B6C9-53BD4EA2133E}" destId="{64BE0FB7-C57D-4DA4-A5C7-425390963DB4}" srcOrd="0" destOrd="0" presId="urn:microsoft.com/office/officeart/2016/7/layout/VerticalSolidActionList"/>
    <dgm:cxn modelId="{99A1C0F9-B880-4E66-9F01-9DE0492D8AFB}" type="presParOf" srcId="{9CF8FD66-E96D-46B0-B6C9-53BD4EA2133E}" destId="{51470C98-F084-447D-98A1-6DCC37CF634A}" srcOrd="1" destOrd="0" presId="urn:microsoft.com/office/officeart/2016/7/layout/VerticalSolidActionList"/>
    <dgm:cxn modelId="{BAC277B7-E66A-4E4E-AEEE-2F283CD26CC7}" type="presParOf" srcId="{65888679-E6C4-4719-8856-6EE4BA64379E}" destId="{B3F00A82-1813-4F1D-9FB5-F901579D4266}" srcOrd="3" destOrd="0" presId="urn:microsoft.com/office/officeart/2016/7/layout/VerticalSolidActionList"/>
    <dgm:cxn modelId="{B999C42F-FF1E-4D4B-947A-30B976C4B8BE}" type="presParOf" srcId="{65888679-E6C4-4719-8856-6EE4BA64379E}" destId="{1634DEA1-06FC-4DAF-9450-417A8D2B5D99}" srcOrd="4" destOrd="0" presId="urn:microsoft.com/office/officeart/2016/7/layout/VerticalSolidActionList"/>
    <dgm:cxn modelId="{9233E087-AB5F-4ECF-8607-FE916B897AD2}" type="presParOf" srcId="{1634DEA1-06FC-4DAF-9450-417A8D2B5D99}" destId="{8AA7D729-D772-4F7B-9595-D24306975DB9}" srcOrd="0" destOrd="0" presId="urn:microsoft.com/office/officeart/2016/7/layout/VerticalSolidActionList"/>
    <dgm:cxn modelId="{46B8267A-7679-4BFF-AED9-F1EAE46272B7}" type="presParOf" srcId="{1634DEA1-06FC-4DAF-9450-417A8D2B5D99}" destId="{E1EB371C-0268-4154-A0B8-22832F92451E}" srcOrd="1" destOrd="0" presId="urn:microsoft.com/office/officeart/2016/7/layout/VerticalSolidAction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441C367-A5F7-4FC1-9145-0040D3D4C7BE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994375D0-34C2-425F-8573-7DCE522CA19E}">
      <dgm:prSet/>
      <dgm:spPr/>
      <dgm:t>
        <a:bodyPr/>
        <a:lstStyle/>
        <a:p>
          <a:r>
            <a:rPr lang="en-US"/>
            <a:t>Connection</a:t>
          </a:r>
        </a:p>
      </dgm:t>
    </dgm:pt>
    <dgm:pt modelId="{4707CBA7-6CCB-4519-982F-C923705F8A10}" type="parTrans" cxnId="{35838FD0-2E63-42EF-9896-54DD8B096257}">
      <dgm:prSet/>
      <dgm:spPr/>
      <dgm:t>
        <a:bodyPr/>
        <a:lstStyle/>
        <a:p>
          <a:endParaRPr lang="en-US"/>
        </a:p>
      </dgm:t>
    </dgm:pt>
    <dgm:pt modelId="{77577175-6E53-4303-8E4B-42F545093AB7}" type="sibTrans" cxnId="{35838FD0-2E63-42EF-9896-54DD8B096257}">
      <dgm:prSet/>
      <dgm:spPr/>
      <dgm:t>
        <a:bodyPr/>
        <a:lstStyle/>
        <a:p>
          <a:endParaRPr lang="en-US"/>
        </a:p>
      </dgm:t>
    </dgm:pt>
    <dgm:pt modelId="{9BFC8779-0749-4DEA-BABD-16100346B0CB}">
      <dgm:prSet/>
      <dgm:spPr/>
      <dgm:t>
        <a:bodyPr/>
        <a:lstStyle/>
        <a:p>
          <a:r>
            <a:rPr lang="en-US"/>
            <a:t>Community by Peter Block</a:t>
          </a:r>
        </a:p>
      </dgm:t>
    </dgm:pt>
    <dgm:pt modelId="{68251D4B-9286-4524-B913-562F9816E7E3}" type="parTrans" cxnId="{9B2A0A3D-9D05-4105-A7FF-B14638A5CC1B}">
      <dgm:prSet/>
      <dgm:spPr/>
      <dgm:t>
        <a:bodyPr/>
        <a:lstStyle/>
        <a:p>
          <a:endParaRPr lang="en-US"/>
        </a:p>
      </dgm:t>
    </dgm:pt>
    <dgm:pt modelId="{4C7031E0-A080-4B3E-889B-3FCBEC123AD6}" type="sibTrans" cxnId="{9B2A0A3D-9D05-4105-A7FF-B14638A5CC1B}">
      <dgm:prSet/>
      <dgm:spPr/>
      <dgm:t>
        <a:bodyPr/>
        <a:lstStyle/>
        <a:p>
          <a:endParaRPr lang="en-US"/>
        </a:p>
      </dgm:t>
    </dgm:pt>
    <dgm:pt modelId="{6B0BE827-F434-476D-9FAB-1C20E6A49D61}">
      <dgm:prSet/>
      <dgm:spPr/>
      <dgm:t>
        <a:bodyPr/>
        <a:lstStyle/>
        <a:p>
          <a:r>
            <a:rPr lang="en-US"/>
            <a:t>Self-authorship</a:t>
          </a:r>
        </a:p>
      </dgm:t>
    </dgm:pt>
    <dgm:pt modelId="{29F20B49-B8D7-4916-93F7-366D48A46175}" type="parTrans" cxnId="{7C8398D5-214A-401E-95C7-4C3E4959BAEE}">
      <dgm:prSet/>
      <dgm:spPr/>
      <dgm:t>
        <a:bodyPr/>
        <a:lstStyle/>
        <a:p>
          <a:endParaRPr lang="en-US"/>
        </a:p>
      </dgm:t>
    </dgm:pt>
    <dgm:pt modelId="{5A623271-F5C0-4DFA-9D2D-C104C3A18613}" type="sibTrans" cxnId="{7C8398D5-214A-401E-95C7-4C3E4959BAEE}">
      <dgm:prSet/>
      <dgm:spPr/>
      <dgm:t>
        <a:bodyPr/>
        <a:lstStyle/>
        <a:p>
          <a:endParaRPr lang="en-US"/>
        </a:p>
      </dgm:t>
    </dgm:pt>
    <dgm:pt modelId="{DA236598-ABFC-495C-978B-4DE2E0869260}">
      <dgm:prSet/>
      <dgm:spPr/>
      <dgm:t>
        <a:bodyPr/>
        <a:lstStyle/>
        <a:p>
          <a:r>
            <a:rPr lang="en-US"/>
            <a:t>Theory of Self-Authorship by Baxter Magolda</a:t>
          </a:r>
        </a:p>
      </dgm:t>
    </dgm:pt>
    <dgm:pt modelId="{A9BF80CC-5BA2-4782-85C6-4869C40687F2}" type="parTrans" cxnId="{74F242FF-E03C-4252-9CF9-F7292D679600}">
      <dgm:prSet/>
      <dgm:spPr/>
      <dgm:t>
        <a:bodyPr/>
        <a:lstStyle/>
        <a:p>
          <a:endParaRPr lang="en-US"/>
        </a:p>
      </dgm:t>
    </dgm:pt>
    <dgm:pt modelId="{F8BE1971-C8E6-4BC0-8FA4-DF310D31EF24}" type="sibTrans" cxnId="{74F242FF-E03C-4252-9CF9-F7292D679600}">
      <dgm:prSet/>
      <dgm:spPr/>
      <dgm:t>
        <a:bodyPr/>
        <a:lstStyle/>
        <a:p>
          <a:endParaRPr lang="en-US"/>
        </a:p>
      </dgm:t>
    </dgm:pt>
    <dgm:pt modelId="{DB7F560F-9605-466F-8BCB-8B5207B26C04}">
      <dgm:prSet/>
      <dgm:spPr/>
      <dgm:t>
        <a:bodyPr/>
        <a:lstStyle/>
        <a:p>
          <a:r>
            <a:rPr lang="en-US"/>
            <a:t>Intellectual Curiosity</a:t>
          </a:r>
        </a:p>
      </dgm:t>
    </dgm:pt>
    <dgm:pt modelId="{8B9A1AE7-EC34-4CB6-8BD7-9A0582B2ACA5}" type="parTrans" cxnId="{128C0AB3-D751-49B3-8E3C-D299F7595251}">
      <dgm:prSet/>
      <dgm:spPr/>
      <dgm:t>
        <a:bodyPr/>
        <a:lstStyle/>
        <a:p>
          <a:endParaRPr lang="en-US"/>
        </a:p>
      </dgm:t>
    </dgm:pt>
    <dgm:pt modelId="{57B96856-BF7E-4FCD-A88B-11EDB3148643}" type="sibTrans" cxnId="{128C0AB3-D751-49B3-8E3C-D299F7595251}">
      <dgm:prSet/>
      <dgm:spPr/>
      <dgm:t>
        <a:bodyPr/>
        <a:lstStyle/>
        <a:p>
          <a:endParaRPr lang="en-US"/>
        </a:p>
      </dgm:t>
    </dgm:pt>
    <dgm:pt modelId="{C7D3A220-F75C-43FF-BC60-86AFE203F621}">
      <dgm:prSet/>
      <dgm:spPr/>
      <dgm:t>
        <a:bodyPr/>
        <a:lstStyle/>
        <a:p>
          <a:r>
            <a:rPr lang="en-US"/>
            <a:t>The Learning Paradigm College by John Tagg</a:t>
          </a:r>
        </a:p>
      </dgm:t>
    </dgm:pt>
    <dgm:pt modelId="{77AF417B-0E0C-4CB6-80E5-C8658BC16513}" type="parTrans" cxnId="{DBD13A97-EBFC-42EE-85F7-BA28D75A8A82}">
      <dgm:prSet/>
      <dgm:spPr/>
      <dgm:t>
        <a:bodyPr/>
        <a:lstStyle/>
        <a:p>
          <a:endParaRPr lang="en-US"/>
        </a:p>
      </dgm:t>
    </dgm:pt>
    <dgm:pt modelId="{27C06D43-C791-453B-B6DA-C5C4BBFEC636}" type="sibTrans" cxnId="{DBD13A97-EBFC-42EE-85F7-BA28D75A8A82}">
      <dgm:prSet/>
      <dgm:spPr/>
      <dgm:t>
        <a:bodyPr/>
        <a:lstStyle/>
        <a:p>
          <a:endParaRPr lang="en-US"/>
        </a:p>
      </dgm:t>
    </dgm:pt>
    <dgm:pt modelId="{8BA9349E-CC72-4B14-850C-C33C7FECA3BE}" type="pres">
      <dgm:prSet presAssocID="{9441C367-A5F7-4FC1-9145-0040D3D4C7B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BE1B386-683B-4379-947D-1F135A035BC3}" type="pres">
      <dgm:prSet presAssocID="{994375D0-34C2-425F-8573-7DCE522CA19E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E255D2D-DA5B-4C78-A8D7-4064E0E7ACA6}" type="pres">
      <dgm:prSet presAssocID="{994375D0-34C2-425F-8573-7DCE522CA19E}" presName="childText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5430984-5974-4A94-987C-D6B13B85FA91}" type="pres">
      <dgm:prSet presAssocID="{6B0BE827-F434-476D-9FAB-1C20E6A49D61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2D6ADC4-240B-4ED9-853D-FAE0542C2B44}" type="pres">
      <dgm:prSet presAssocID="{6B0BE827-F434-476D-9FAB-1C20E6A49D61}" presName="childText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F81A544-E783-474F-A115-EA8260661D7F}" type="pres">
      <dgm:prSet presAssocID="{DB7F560F-9605-466F-8BCB-8B5207B26C04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7D826AF-9CA8-4A96-82E9-3BDAAE7F4C99}" type="pres">
      <dgm:prSet presAssocID="{DB7F560F-9605-466F-8BCB-8B5207B26C04}" presName="childText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C8398D5-214A-401E-95C7-4C3E4959BAEE}" srcId="{9441C367-A5F7-4FC1-9145-0040D3D4C7BE}" destId="{6B0BE827-F434-476D-9FAB-1C20E6A49D61}" srcOrd="1" destOrd="0" parTransId="{29F20B49-B8D7-4916-93F7-366D48A46175}" sibTransId="{5A623271-F5C0-4DFA-9D2D-C104C3A18613}"/>
    <dgm:cxn modelId="{9B2A0A3D-9D05-4105-A7FF-B14638A5CC1B}" srcId="{994375D0-34C2-425F-8573-7DCE522CA19E}" destId="{9BFC8779-0749-4DEA-BABD-16100346B0CB}" srcOrd="0" destOrd="0" parTransId="{68251D4B-9286-4524-B913-562F9816E7E3}" sibTransId="{4C7031E0-A080-4B3E-889B-3FCBEC123AD6}"/>
    <dgm:cxn modelId="{336C0D37-E48A-466F-A959-6E801EEA5AA8}" type="presOf" srcId="{DA236598-ABFC-495C-978B-4DE2E0869260}" destId="{B2D6ADC4-240B-4ED9-853D-FAE0542C2B44}" srcOrd="0" destOrd="0" presId="urn:microsoft.com/office/officeart/2005/8/layout/vList2"/>
    <dgm:cxn modelId="{5367E983-E426-45A5-A8D9-1C621DD16D2E}" type="presOf" srcId="{9441C367-A5F7-4FC1-9145-0040D3D4C7BE}" destId="{8BA9349E-CC72-4B14-850C-C33C7FECA3BE}" srcOrd="0" destOrd="0" presId="urn:microsoft.com/office/officeart/2005/8/layout/vList2"/>
    <dgm:cxn modelId="{128C0AB3-D751-49B3-8E3C-D299F7595251}" srcId="{9441C367-A5F7-4FC1-9145-0040D3D4C7BE}" destId="{DB7F560F-9605-466F-8BCB-8B5207B26C04}" srcOrd="2" destOrd="0" parTransId="{8B9A1AE7-EC34-4CB6-8BD7-9A0582B2ACA5}" sibTransId="{57B96856-BF7E-4FCD-A88B-11EDB3148643}"/>
    <dgm:cxn modelId="{355246FC-2200-4BFD-BEDC-3F1310BDA549}" type="presOf" srcId="{9BFC8779-0749-4DEA-BABD-16100346B0CB}" destId="{4E255D2D-DA5B-4C78-A8D7-4064E0E7ACA6}" srcOrd="0" destOrd="0" presId="urn:microsoft.com/office/officeart/2005/8/layout/vList2"/>
    <dgm:cxn modelId="{F7B07EFE-2677-4AB1-AE2C-B1298C9EB711}" type="presOf" srcId="{994375D0-34C2-425F-8573-7DCE522CA19E}" destId="{6BE1B386-683B-4379-947D-1F135A035BC3}" srcOrd="0" destOrd="0" presId="urn:microsoft.com/office/officeart/2005/8/layout/vList2"/>
    <dgm:cxn modelId="{35838FD0-2E63-42EF-9896-54DD8B096257}" srcId="{9441C367-A5F7-4FC1-9145-0040D3D4C7BE}" destId="{994375D0-34C2-425F-8573-7DCE522CA19E}" srcOrd="0" destOrd="0" parTransId="{4707CBA7-6CCB-4519-982F-C923705F8A10}" sibTransId="{77577175-6E53-4303-8E4B-42F545093AB7}"/>
    <dgm:cxn modelId="{DBD13A97-EBFC-42EE-85F7-BA28D75A8A82}" srcId="{DB7F560F-9605-466F-8BCB-8B5207B26C04}" destId="{C7D3A220-F75C-43FF-BC60-86AFE203F621}" srcOrd="0" destOrd="0" parTransId="{77AF417B-0E0C-4CB6-80E5-C8658BC16513}" sibTransId="{27C06D43-C791-453B-B6DA-C5C4BBFEC636}"/>
    <dgm:cxn modelId="{C7093463-0628-4BFE-A365-520B31326DAE}" type="presOf" srcId="{C7D3A220-F75C-43FF-BC60-86AFE203F621}" destId="{C7D826AF-9CA8-4A96-82E9-3BDAAE7F4C99}" srcOrd="0" destOrd="0" presId="urn:microsoft.com/office/officeart/2005/8/layout/vList2"/>
    <dgm:cxn modelId="{22ED2C85-EACE-43D0-87B2-890FD449BBE2}" type="presOf" srcId="{6B0BE827-F434-476D-9FAB-1C20E6A49D61}" destId="{65430984-5974-4A94-987C-D6B13B85FA91}" srcOrd="0" destOrd="0" presId="urn:microsoft.com/office/officeart/2005/8/layout/vList2"/>
    <dgm:cxn modelId="{74F242FF-E03C-4252-9CF9-F7292D679600}" srcId="{6B0BE827-F434-476D-9FAB-1C20E6A49D61}" destId="{DA236598-ABFC-495C-978B-4DE2E0869260}" srcOrd="0" destOrd="0" parTransId="{A9BF80CC-5BA2-4782-85C6-4869C40687F2}" sibTransId="{F8BE1971-C8E6-4BC0-8FA4-DF310D31EF24}"/>
    <dgm:cxn modelId="{98EBC871-C33B-4859-9B26-6149467DCFF9}" type="presOf" srcId="{DB7F560F-9605-466F-8BCB-8B5207B26C04}" destId="{FF81A544-E783-474F-A115-EA8260661D7F}" srcOrd="0" destOrd="0" presId="urn:microsoft.com/office/officeart/2005/8/layout/vList2"/>
    <dgm:cxn modelId="{7534911D-B0CE-4D4A-BC12-0DE739D7F3BB}" type="presParOf" srcId="{8BA9349E-CC72-4B14-850C-C33C7FECA3BE}" destId="{6BE1B386-683B-4379-947D-1F135A035BC3}" srcOrd="0" destOrd="0" presId="urn:microsoft.com/office/officeart/2005/8/layout/vList2"/>
    <dgm:cxn modelId="{34B19CE4-B2B1-42F1-98F7-32B992D37E86}" type="presParOf" srcId="{8BA9349E-CC72-4B14-850C-C33C7FECA3BE}" destId="{4E255D2D-DA5B-4C78-A8D7-4064E0E7ACA6}" srcOrd="1" destOrd="0" presId="urn:microsoft.com/office/officeart/2005/8/layout/vList2"/>
    <dgm:cxn modelId="{1A1423FF-AAE8-4F65-8610-9A1A8852EC1D}" type="presParOf" srcId="{8BA9349E-CC72-4B14-850C-C33C7FECA3BE}" destId="{65430984-5974-4A94-987C-D6B13B85FA91}" srcOrd="2" destOrd="0" presId="urn:microsoft.com/office/officeart/2005/8/layout/vList2"/>
    <dgm:cxn modelId="{3D439901-D545-4421-90E7-95489D23CC9B}" type="presParOf" srcId="{8BA9349E-CC72-4B14-850C-C33C7FECA3BE}" destId="{B2D6ADC4-240B-4ED9-853D-FAE0542C2B44}" srcOrd="3" destOrd="0" presId="urn:microsoft.com/office/officeart/2005/8/layout/vList2"/>
    <dgm:cxn modelId="{5252F44C-0656-4E52-B5FA-F9F721EAF0FF}" type="presParOf" srcId="{8BA9349E-CC72-4B14-850C-C33C7FECA3BE}" destId="{FF81A544-E783-474F-A115-EA8260661D7F}" srcOrd="4" destOrd="0" presId="urn:microsoft.com/office/officeart/2005/8/layout/vList2"/>
    <dgm:cxn modelId="{DC0F6A40-4B5F-4BF7-B234-5E3DB463EB91}" type="presParOf" srcId="{8BA9349E-CC72-4B14-850C-C33C7FECA3BE}" destId="{C7D826AF-9CA8-4A96-82E9-3BDAAE7F4C99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5266096-A7C4-42C6-AAF6-0ECC236A9CA8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2EBF7300-C540-47D1-BBD0-D27B267CA1F0}">
      <dgm:prSet/>
      <dgm:spPr/>
      <dgm:t>
        <a:bodyPr/>
        <a:lstStyle/>
        <a:p>
          <a:r>
            <a:rPr lang="en-US"/>
            <a:t>Training sessions with professional staff on training in July </a:t>
          </a:r>
        </a:p>
      </dgm:t>
    </dgm:pt>
    <dgm:pt modelId="{E708115B-D56A-43E5-922C-F5DFD7EF0E38}" type="parTrans" cxnId="{C08E67AC-FC50-4562-8D9A-0DB80D92F51D}">
      <dgm:prSet/>
      <dgm:spPr/>
      <dgm:t>
        <a:bodyPr/>
        <a:lstStyle/>
        <a:p>
          <a:endParaRPr lang="en-US"/>
        </a:p>
      </dgm:t>
    </dgm:pt>
    <dgm:pt modelId="{5E4A82DC-7B92-4361-BB32-DB58DDC5DF65}" type="sibTrans" cxnId="{C08E67AC-FC50-4562-8D9A-0DB80D92F51D}">
      <dgm:prSet/>
      <dgm:spPr/>
      <dgm:t>
        <a:bodyPr/>
        <a:lstStyle/>
        <a:p>
          <a:endParaRPr lang="en-US"/>
        </a:p>
      </dgm:t>
    </dgm:pt>
    <dgm:pt modelId="{5E5418ED-3BE4-4D53-A618-033E078AAC44}">
      <dgm:prSet/>
      <dgm:spPr/>
      <dgm:t>
        <a:bodyPr/>
        <a:lstStyle/>
        <a:p>
          <a:r>
            <a:rPr lang="en-US"/>
            <a:t>Presentation templates </a:t>
          </a:r>
        </a:p>
      </dgm:t>
    </dgm:pt>
    <dgm:pt modelId="{D4D7AC6F-969B-4600-AADF-61B47D9792A5}" type="parTrans" cxnId="{84A39AD4-09E7-4569-9511-9564FD7FD48B}">
      <dgm:prSet/>
      <dgm:spPr/>
      <dgm:t>
        <a:bodyPr/>
        <a:lstStyle/>
        <a:p>
          <a:endParaRPr lang="en-US"/>
        </a:p>
      </dgm:t>
    </dgm:pt>
    <dgm:pt modelId="{A03FEF2A-6191-4E4A-8AAA-C162CEC8746A}" type="sibTrans" cxnId="{84A39AD4-09E7-4569-9511-9564FD7FD48B}">
      <dgm:prSet/>
      <dgm:spPr/>
      <dgm:t>
        <a:bodyPr/>
        <a:lstStyle/>
        <a:p>
          <a:endParaRPr lang="en-US"/>
        </a:p>
      </dgm:t>
    </dgm:pt>
    <dgm:pt modelId="{21D79415-4A0B-48F9-B04F-A35C98C00B83}">
      <dgm:prSet/>
      <dgm:spPr/>
      <dgm:t>
        <a:bodyPr/>
        <a:lstStyle/>
        <a:p>
          <a:r>
            <a:rPr lang="en-US"/>
            <a:t>Day by day guides</a:t>
          </a:r>
        </a:p>
      </dgm:t>
    </dgm:pt>
    <dgm:pt modelId="{323E1CA9-634C-4C12-B0F7-676A0F80A7A5}" type="parTrans" cxnId="{7C2EE700-67CE-4BDA-A54B-A214D97B681F}">
      <dgm:prSet/>
      <dgm:spPr/>
      <dgm:t>
        <a:bodyPr/>
        <a:lstStyle/>
        <a:p>
          <a:endParaRPr lang="en-US"/>
        </a:p>
      </dgm:t>
    </dgm:pt>
    <dgm:pt modelId="{F148CF2F-196B-4808-8264-72D93A5DE62E}" type="sibTrans" cxnId="{7C2EE700-67CE-4BDA-A54B-A214D97B681F}">
      <dgm:prSet/>
      <dgm:spPr/>
      <dgm:t>
        <a:bodyPr/>
        <a:lstStyle/>
        <a:p>
          <a:endParaRPr lang="en-US"/>
        </a:p>
      </dgm:t>
    </dgm:pt>
    <dgm:pt modelId="{B7C42892-EE7C-47BC-AAA4-4AA2F389C1C3}">
      <dgm:prSet/>
      <dgm:spPr/>
      <dgm:t>
        <a:bodyPr/>
        <a:lstStyle/>
        <a:p>
          <a:r>
            <a:rPr lang="en-US"/>
            <a:t>References in lesson plans</a:t>
          </a:r>
        </a:p>
      </dgm:t>
    </dgm:pt>
    <dgm:pt modelId="{45045436-B594-417D-B76B-20925AC49B60}" type="parTrans" cxnId="{A5ECD770-2D7A-44D3-9193-78AEAF992EC2}">
      <dgm:prSet/>
      <dgm:spPr/>
      <dgm:t>
        <a:bodyPr/>
        <a:lstStyle/>
        <a:p>
          <a:endParaRPr lang="en-US"/>
        </a:p>
      </dgm:t>
    </dgm:pt>
    <dgm:pt modelId="{27971E61-79ED-4AD3-ABD7-2531FE3C3681}" type="sibTrans" cxnId="{A5ECD770-2D7A-44D3-9193-78AEAF992EC2}">
      <dgm:prSet/>
      <dgm:spPr/>
      <dgm:t>
        <a:bodyPr/>
        <a:lstStyle/>
        <a:p>
          <a:endParaRPr lang="en-US"/>
        </a:p>
      </dgm:t>
    </dgm:pt>
    <dgm:pt modelId="{D7F2D5B9-F678-4514-A544-B7B737D639B5}">
      <dgm:prSet/>
      <dgm:spPr/>
      <dgm:t>
        <a:bodyPr/>
        <a:lstStyle/>
        <a:p>
          <a:r>
            <a:rPr lang="en-US"/>
            <a:t>Autonomy vs. Consistency</a:t>
          </a:r>
        </a:p>
      </dgm:t>
    </dgm:pt>
    <dgm:pt modelId="{9B4679C0-0724-4E18-92EF-A389AC881AA8}" type="parTrans" cxnId="{94082F8A-00EE-4E5C-9D45-79E406946CAC}">
      <dgm:prSet/>
      <dgm:spPr/>
      <dgm:t>
        <a:bodyPr/>
        <a:lstStyle/>
        <a:p>
          <a:endParaRPr lang="en-US"/>
        </a:p>
      </dgm:t>
    </dgm:pt>
    <dgm:pt modelId="{039098BB-9214-434A-910C-DACDFA6E8E90}" type="sibTrans" cxnId="{94082F8A-00EE-4E5C-9D45-79E406946CAC}">
      <dgm:prSet/>
      <dgm:spPr/>
      <dgm:t>
        <a:bodyPr/>
        <a:lstStyle/>
        <a:p>
          <a:endParaRPr lang="en-US"/>
        </a:p>
      </dgm:t>
    </dgm:pt>
    <dgm:pt modelId="{F695CBA2-6685-47E0-AB55-D41CB28913D9}" type="pres">
      <dgm:prSet presAssocID="{85266096-A7C4-42C6-AAF6-0ECC236A9CA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6829775-A010-4CA7-8B40-661D36DFB909}" type="pres">
      <dgm:prSet presAssocID="{2EBF7300-C540-47D1-BBD0-D27B267CA1F0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CB77C42-C12F-4461-A504-AFE115D9D6EF}" type="pres">
      <dgm:prSet presAssocID="{5E4A82DC-7B92-4361-BB32-DB58DDC5DF65}" presName="spacer" presStyleCnt="0"/>
      <dgm:spPr/>
    </dgm:pt>
    <dgm:pt modelId="{988F6064-9E19-4DA8-9A12-EEA4BAC6B48B}" type="pres">
      <dgm:prSet presAssocID="{5E5418ED-3BE4-4D53-A618-033E078AAC44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C60CB64-A7D8-4DFA-8AFF-DC03C56F34F5}" type="pres">
      <dgm:prSet presAssocID="{A03FEF2A-6191-4E4A-8AAA-C162CEC8746A}" presName="spacer" presStyleCnt="0"/>
      <dgm:spPr/>
    </dgm:pt>
    <dgm:pt modelId="{A5066DC1-A0A7-4501-99B2-C388FEE66F91}" type="pres">
      <dgm:prSet presAssocID="{21D79415-4A0B-48F9-B04F-A35C98C00B83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6DDA75F-B400-44DF-9F6E-BF9DA45BD114}" type="pres">
      <dgm:prSet presAssocID="{F148CF2F-196B-4808-8264-72D93A5DE62E}" presName="spacer" presStyleCnt="0"/>
      <dgm:spPr/>
    </dgm:pt>
    <dgm:pt modelId="{79D124AD-0F82-4A06-8651-F9864C09F66E}" type="pres">
      <dgm:prSet presAssocID="{B7C42892-EE7C-47BC-AAA4-4AA2F389C1C3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EFBAB01-707D-4A94-AD9A-F923E1D77D70}" type="pres">
      <dgm:prSet presAssocID="{27971E61-79ED-4AD3-ABD7-2531FE3C3681}" presName="spacer" presStyleCnt="0"/>
      <dgm:spPr/>
    </dgm:pt>
    <dgm:pt modelId="{0D9874A2-AE57-41D9-91C0-92AFB2670077}" type="pres">
      <dgm:prSet presAssocID="{D7F2D5B9-F678-4514-A544-B7B737D639B5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64196AA-1A82-45E0-9300-8B698C329B5A}" type="presOf" srcId="{85266096-A7C4-42C6-AAF6-0ECC236A9CA8}" destId="{F695CBA2-6685-47E0-AB55-D41CB28913D9}" srcOrd="0" destOrd="0" presId="urn:microsoft.com/office/officeart/2005/8/layout/vList2"/>
    <dgm:cxn modelId="{94082F8A-00EE-4E5C-9D45-79E406946CAC}" srcId="{85266096-A7C4-42C6-AAF6-0ECC236A9CA8}" destId="{D7F2D5B9-F678-4514-A544-B7B737D639B5}" srcOrd="4" destOrd="0" parTransId="{9B4679C0-0724-4E18-92EF-A389AC881AA8}" sibTransId="{039098BB-9214-434A-910C-DACDFA6E8E90}"/>
    <dgm:cxn modelId="{84A39AD4-09E7-4569-9511-9564FD7FD48B}" srcId="{85266096-A7C4-42C6-AAF6-0ECC236A9CA8}" destId="{5E5418ED-3BE4-4D53-A618-033E078AAC44}" srcOrd="1" destOrd="0" parTransId="{D4D7AC6F-969B-4600-AADF-61B47D9792A5}" sibTransId="{A03FEF2A-6191-4E4A-8AAA-C162CEC8746A}"/>
    <dgm:cxn modelId="{3AE13E89-BE1B-45D0-9C07-C421E571F914}" type="presOf" srcId="{2EBF7300-C540-47D1-BBD0-D27B267CA1F0}" destId="{96829775-A010-4CA7-8B40-661D36DFB909}" srcOrd="0" destOrd="0" presId="urn:microsoft.com/office/officeart/2005/8/layout/vList2"/>
    <dgm:cxn modelId="{7D5E51F6-2BF2-480D-B9F0-740F9EEE82DC}" type="presOf" srcId="{D7F2D5B9-F678-4514-A544-B7B737D639B5}" destId="{0D9874A2-AE57-41D9-91C0-92AFB2670077}" srcOrd="0" destOrd="0" presId="urn:microsoft.com/office/officeart/2005/8/layout/vList2"/>
    <dgm:cxn modelId="{7C2EE700-67CE-4BDA-A54B-A214D97B681F}" srcId="{85266096-A7C4-42C6-AAF6-0ECC236A9CA8}" destId="{21D79415-4A0B-48F9-B04F-A35C98C00B83}" srcOrd="2" destOrd="0" parTransId="{323E1CA9-634C-4C12-B0F7-676A0F80A7A5}" sibTransId="{F148CF2F-196B-4808-8264-72D93A5DE62E}"/>
    <dgm:cxn modelId="{B2A382EB-ADCA-42A8-BE55-8B0B20668694}" type="presOf" srcId="{B7C42892-EE7C-47BC-AAA4-4AA2F389C1C3}" destId="{79D124AD-0F82-4A06-8651-F9864C09F66E}" srcOrd="0" destOrd="0" presId="urn:microsoft.com/office/officeart/2005/8/layout/vList2"/>
    <dgm:cxn modelId="{FF8FE694-0BCF-4DD7-90CE-DDB4214F0BFD}" type="presOf" srcId="{5E5418ED-3BE4-4D53-A618-033E078AAC44}" destId="{988F6064-9E19-4DA8-9A12-EEA4BAC6B48B}" srcOrd="0" destOrd="0" presId="urn:microsoft.com/office/officeart/2005/8/layout/vList2"/>
    <dgm:cxn modelId="{C08E67AC-FC50-4562-8D9A-0DB80D92F51D}" srcId="{85266096-A7C4-42C6-AAF6-0ECC236A9CA8}" destId="{2EBF7300-C540-47D1-BBD0-D27B267CA1F0}" srcOrd="0" destOrd="0" parTransId="{E708115B-D56A-43E5-922C-F5DFD7EF0E38}" sibTransId="{5E4A82DC-7B92-4361-BB32-DB58DDC5DF65}"/>
    <dgm:cxn modelId="{A5ECD770-2D7A-44D3-9193-78AEAF992EC2}" srcId="{85266096-A7C4-42C6-AAF6-0ECC236A9CA8}" destId="{B7C42892-EE7C-47BC-AAA4-4AA2F389C1C3}" srcOrd="3" destOrd="0" parTransId="{45045436-B594-417D-B76B-20925AC49B60}" sibTransId="{27971E61-79ED-4AD3-ABD7-2531FE3C3681}"/>
    <dgm:cxn modelId="{B3291B49-92DD-49BA-A1F7-7A25F487AF8A}" type="presOf" srcId="{21D79415-4A0B-48F9-B04F-A35C98C00B83}" destId="{A5066DC1-A0A7-4501-99B2-C388FEE66F91}" srcOrd="0" destOrd="0" presId="urn:microsoft.com/office/officeart/2005/8/layout/vList2"/>
    <dgm:cxn modelId="{2B03CC7C-FE1D-4AE9-9CB6-F14AAA13ECF4}" type="presParOf" srcId="{F695CBA2-6685-47E0-AB55-D41CB28913D9}" destId="{96829775-A010-4CA7-8B40-661D36DFB909}" srcOrd="0" destOrd="0" presId="urn:microsoft.com/office/officeart/2005/8/layout/vList2"/>
    <dgm:cxn modelId="{433D1D7C-AFB4-4353-8E01-FB3F554752CE}" type="presParOf" srcId="{F695CBA2-6685-47E0-AB55-D41CB28913D9}" destId="{7CB77C42-C12F-4461-A504-AFE115D9D6EF}" srcOrd="1" destOrd="0" presId="urn:microsoft.com/office/officeart/2005/8/layout/vList2"/>
    <dgm:cxn modelId="{11165C49-F26F-469F-B09B-E4E9913FF215}" type="presParOf" srcId="{F695CBA2-6685-47E0-AB55-D41CB28913D9}" destId="{988F6064-9E19-4DA8-9A12-EEA4BAC6B48B}" srcOrd="2" destOrd="0" presId="urn:microsoft.com/office/officeart/2005/8/layout/vList2"/>
    <dgm:cxn modelId="{E8DB963C-25B1-47B4-95D5-61FAA1E71950}" type="presParOf" srcId="{F695CBA2-6685-47E0-AB55-D41CB28913D9}" destId="{6C60CB64-A7D8-4DFA-8AFF-DC03C56F34F5}" srcOrd="3" destOrd="0" presId="urn:microsoft.com/office/officeart/2005/8/layout/vList2"/>
    <dgm:cxn modelId="{A99E4F2A-50E7-4671-9783-500475C80FBB}" type="presParOf" srcId="{F695CBA2-6685-47E0-AB55-D41CB28913D9}" destId="{A5066DC1-A0A7-4501-99B2-C388FEE66F91}" srcOrd="4" destOrd="0" presId="urn:microsoft.com/office/officeart/2005/8/layout/vList2"/>
    <dgm:cxn modelId="{21963060-C958-474C-BF1B-1A614789F5D8}" type="presParOf" srcId="{F695CBA2-6685-47E0-AB55-D41CB28913D9}" destId="{76DDA75F-B400-44DF-9F6E-BF9DA45BD114}" srcOrd="5" destOrd="0" presId="urn:microsoft.com/office/officeart/2005/8/layout/vList2"/>
    <dgm:cxn modelId="{ADD59C33-D95E-4C1B-A155-645A59D38B2E}" type="presParOf" srcId="{F695CBA2-6685-47E0-AB55-D41CB28913D9}" destId="{79D124AD-0F82-4A06-8651-F9864C09F66E}" srcOrd="6" destOrd="0" presId="urn:microsoft.com/office/officeart/2005/8/layout/vList2"/>
    <dgm:cxn modelId="{6B625F5C-9D6B-4FBA-A261-38464D987210}" type="presParOf" srcId="{F695CBA2-6685-47E0-AB55-D41CB28913D9}" destId="{6EFBAB01-707D-4A94-AD9A-F923E1D77D70}" srcOrd="7" destOrd="0" presId="urn:microsoft.com/office/officeart/2005/8/layout/vList2"/>
    <dgm:cxn modelId="{CEEB7C85-FE5E-4DFC-BDEE-282F54CB229C}" type="presParOf" srcId="{F695CBA2-6685-47E0-AB55-D41CB28913D9}" destId="{0D9874A2-AE57-41D9-91C0-92AFB2670077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C85F0E9-C11C-4825-B317-7138C1654C8D}" type="doc">
      <dgm:prSet loTypeId="urn:microsoft.com/office/officeart/2005/8/layout/hierarchy2" loCatId="hierarchy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E155F8E1-87EB-4DE1-A2CE-346D91ADAB3E}">
      <dgm:prSet/>
      <dgm:spPr/>
      <dgm:t>
        <a:bodyPr/>
        <a:lstStyle/>
        <a:p>
          <a:r>
            <a:rPr lang="en-US"/>
            <a:t>Use multiple methods throughout training</a:t>
          </a:r>
        </a:p>
      </dgm:t>
    </dgm:pt>
    <dgm:pt modelId="{CCE7CC8C-4044-471A-B8E3-141EC2C6DCD1}" type="parTrans" cxnId="{CE31A009-ADD9-4AED-852B-BBC79F683CB4}">
      <dgm:prSet/>
      <dgm:spPr/>
      <dgm:t>
        <a:bodyPr/>
        <a:lstStyle/>
        <a:p>
          <a:endParaRPr lang="en-US"/>
        </a:p>
      </dgm:t>
    </dgm:pt>
    <dgm:pt modelId="{AEB36296-8BC7-416F-AD61-F2994BA6DB6A}" type="sibTrans" cxnId="{CE31A009-ADD9-4AED-852B-BBC79F683CB4}">
      <dgm:prSet/>
      <dgm:spPr/>
      <dgm:t>
        <a:bodyPr/>
        <a:lstStyle/>
        <a:p>
          <a:endParaRPr lang="en-US"/>
        </a:p>
      </dgm:t>
    </dgm:pt>
    <dgm:pt modelId="{4E79F00B-D6AC-4E27-A2E9-7C41AC164FFF}">
      <dgm:prSet/>
      <dgm:spPr/>
      <dgm:t>
        <a:bodyPr/>
        <a:lstStyle/>
        <a:p>
          <a:r>
            <a:rPr lang="en-US"/>
            <a:t>Group quizzes on items like purchasing</a:t>
          </a:r>
        </a:p>
      </dgm:t>
    </dgm:pt>
    <dgm:pt modelId="{84B38495-ECC0-4E35-A894-94B335E2B0DA}" type="parTrans" cxnId="{5D45F15D-89C1-49C9-AC1B-7636A0BB72BF}">
      <dgm:prSet/>
      <dgm:spPr/>
      <dgm:t>
        <a:bodyPr/>
        <a:lstStyle/>
        <a:p>
          <a:endParaRPr lang="en-US"/>
        </a:p>
      </dgm:t>
    </dgm:pt>
    <dgm:pt modelId="{44CE5BB7-CACA-4D0A-9610-E5D8685E1BE2}" type="sibTrans" cxnId="{5D45F15D-89C1-49C9-AC1B-7636A0BB72BF}">
      <dgm:prSet/>
      <dgm:spPr/>
      <dgm:t>
        <a:bodyPr/>
        <a:lstStyle/>
        <a:p>
          <a:endParaRPr lang="en-US"/>
        </a:p>
      </dgm:t>
    </dgm:pt>
    <dgm:pt modelId="{2F77EE6B-24FC-4756-A97A-51322F5F180F}">
      <dgm:prSet/>
      <dgm:spPr/>
      <dgm:t>
        <a:bodyPr/>
        <a:lstStyle/>
        <a:p>
          <a:r>
            <a:rPr lang="en-US"/>
            <a:t>Test your training knowledge neighborhood trivia midway through</a:t>
          </a:r>
        </a:p>
      </dgm:t>
    </dgm:pt>
    <dgm:pt modelId="{5D2BB97F-4DE2-4E21-A40C-5E29EF0D77DD}" type="parTrans" cxnId="{B615A02A-0DBA-46AC-BA04-E5FF3E8CDA2E}">
      <dgm:prSet/>
      <dgm:spPr/>
      <dgm:t>
        <a:bodyPr/>
        <a:lstStyle/>
        <a:p>
          <a:endParaRPr lang="en-US"/>
        </a:p>
      </dgm:t>
    </dgm:pt>
    <dgm:pt modelId="{45F04732-8CD4-42E7-960A-80C1D5E69717}" type="sibTrans" cxnId="{B615A02A-0DBA-46AC-BA04-E5FF3E8CDA2E}">
      <dgm:prSet/>
      <dgm:spPr/>
      <dgm:t>
        <a:bodyPr/>
        <a:lstStyle/>
        <a:p>
          <a:endParaRPr lang="en-US"/>
        </a:p>
      </dgm:t>
    </dgm:pt>
    <dgm:pt modelId="{FFB407D6-35DF-4303-B800-11E1B6C69591}">
      <dgm:prSet/>
      <dgm:spPr/>
      <dgm:t>
        <a:bodyPr/>
        <a:lstStyle/>
        <a:p>
          <a:r>
            <a:rPr lang="en-US"/>
            <a:t>Incident Report writing practice and review with supervisor</a:t>
          </a:r>
        </a:p>
      </dgm:t>
    </dgm:pt>
    <dgm:pt modelId="{43D427FF-8E95-412E-A8B1-7408D495DA40}" type="parTrans" cxnId="{0DAA01A7-6765-4AF7-8793-3466D53C242B}">
      <dgm:prSet/>
      <dgm:spPr/>
      <dgm:t>
        <a:bodyPr/>
        <a:lstStyle/>
        <a:p>
          <a:endParaRPr lang="en-US"/>
        </a:p>
      </dgm:t>
    </dgm:pt>
    <dgm:pt modelId="{14DB740A-FBA6-4170-A3FC-723B8828681F}" type="sibTrans" cxnId="{0DAA01A7-6765-4AF7-8793-3466D53C242B}">
      <dgm:prSet/>
      <dgm:spPr/>
      <dgm:t>
        <a:bodyPr/>
        <a:lstStyle/>
        <a:p>
          <a:endParaRPr lang="en-US"/>
        </a:p>
      </dgm:t>
    </dgm:pt>
    <dgm:pt modelId="{232D1BE9-9BC8-4A6B-946E-E9B3C0015308}">
      <dgm:prSet/>
      <dgm:spPr/>
      <dgm:t>
        <a:bodyPr/>
        <a:lstStyle/>
        <a:p>
          <a:r>
            <a:rPr lang="en-US"/>
            <a:t>Call up training online assessment</a:t>
          </a:r>
        </a:p>
      </dgm:t>
    </dgm:pt>
    <dgm:pt modelId="{6AFFE855-A292-4C23-AF61-D70588C847F3}" type="parTrans" cxnId="{01059DDD-DA7C-4D48-81A5-B669703A8DFF}">
      <dgm:prSet/>
      <dgm:spPr/>
      <dgm:t>
        <a:bodyPr/>
        <a:lstStyle/>
        <a:p>
          <a:endParaRPr lang="en-US"/>
        </a:p>
      </dgm:t>
    </dgm:pt>
    <dgm:pt modelId="{48359F2F-F1D5-41EB-B0E3-C36A3D91594F}" type="sibTrans" cxnId="{01059DDD-DA7C-4D48-81A5-B669703A8DFF}">
      <dgm:prSet/>
      <dgm:spPr/>
      <dgm:t>
        <a:bodyPr/>
        <a:lstStyle/>
        <a:p>
          <a:endParaRPr lang="en-US"/>
        </a:p>
      </dgm:t>
    </dgm:pt>
    <dgm:pt modelId="{191B8FC4-718D-4B9D-AD99-F764417840D0}">
      <dgm:prSet/>
      <dgm:spPr/>
      <dgm:t>
        <a:bodyPr/>
        <a:lstStyle/>
        <a:p>
          <a:r>
            <a:rPr lang="en-US"/>
            <a:t>Assess overall learning two weeks into academic year</a:t>
          </a:r>
        </a:p>
      </dgm:t>
    </dgm:pt>
    <dgm:pt modelId="{FE1C5CCB-5A71-4555-AC63-E09E88EF4CEF}" type="parTrans" cxnId="{5DDCD4E7-FEAD-47AA-841D-17456E1145D3}">
      <dgm:prSet/>
      <dgm:spPr/>
      <dgm:t>
        <a:bodyPr/>
        <a:lstStyle/>
        <a:p>
          <a:endParaRPr lang="en-US"/>
        </a:p>
      </dgm:t>
    </dgm:pt>
    <dgm:pt modelId="{64FFB751-5A1E-46EC-AAE4-584AB392EE53}" type="sibTrans" cxnId="{5DDCD4E7-FEAD-47AA-841D-17456E1145D3}">
      <dgm:prSet/>
      <dgm:spPr/>
      <dgm:t>
        <a:bodyPr/>
        <a:lstStyle/>
        <a:p>
          <a:endParaRPr lang="en-US"/>
        </a:p>
      </dgm:t>
    </dgm:pt>
    <dgm:pt modelId="{E4864F46-8149-40FA-BB89-116260D1472B}" type="pres">
      <dgm:prSet presAssocID="{DC85F0E9-C11C-4825-B317-7138C1654C8D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D3DC3E8-50D2-4E7A-BA41-E76DA188BC64}" type="pres">
      <dgm:prSet presAssocID="{E155F8E1-87EB-4DE1-A2CE-346D91ADAB3E}" presName="root1" presStyleCnt="0"/>
      <dgm:spPr/>
    </dgm:pt>
    <dgm:pt modelId="{39D163B2-901D-453B-99BC-BCFCAEBA090E}" type="pres">
      <dgm:prSet presAssocID="{E155F8E1-87EB-4DE1-A2CE-346D91ADAB3E}" presName="LevelOneTextNode" presStyleLbl="node0" presStyleIdx="0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7CFAD85-5F0A-4A25-A5F7-CBF8FC198ADF}" type="pres">
      <dgm:prSet presAssocID="{E155F8E1-87EB-4DE1-A2CE-346D91ADAB3E}" presName="level2hierChild" presStyleCnt="0"/>
      <dgm:spPr/>
    </dgm:pt>
    <dgm:pt modelId="{9F85027C-353D-4DF8-9387-5F1068797592}" type="pres">
      <dgm:prSet presAssocID="{84B38495-ECC0-4E35-A894-94B335E2B0DA}" presName="conn2-1" presStyleLbl="parChTrans1D2" presStyleIdx="0" presStyleCnt="4"/>
      <dgm:spPr/>
      <dgm:t>
        <a:bodyPr/>
        <a:lstStyle/>
        <a:p>
          <a:endParaRPr lang="en-US"/>
        </a:p>
      </dgm:t>
    </dgm:pt>
    <dgm:pt modelId="{86EF2DEB-73B9-4C28-91A6-64DED89FEE01}" type="pres">
      <dgm:prSet presAssocID="{84B38495-ECC0-4E35-A894-94B335E2B0DA}" presName="connTx" presStyleLbl="parChTrans1D2" presStyleIdx="0" presStyleCnt="4"/>
      <dgm:spPr/>
      <dgm:t>
        <a:bodyPr/>
        <a:lstStyle/>
        <a:p>
          <a:endParaRPr lang="en-US"/>
        </a:p>
      </dgm:t>
    </dgm:pt>
    <dgm:pt modelId="{ACE3FDAD-BA9D-4B73-BF7C-2A1CD46BC9D2}" type="pres">
      <dgm:prSet presAssocID="{4E79F00B-D6AC-4E27-A2E9-7C41AC164FFF}" presName="root2" presStyleCnt="0"/>
      <dgm:spPr/>
    </dgm:pt>
    <dgm:pt modelId="{CC76BE98-4203-40A1-B772-0EB2E1E70479}" type="pres">
      <dgm:prSet presAssocID="{4E79F00B-D6AC-4E27-A2E9-7C41AC164FFF}" presName="LevelTwoTextNode" presStyleLbl="node2" presStyleIdx="0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59F92AF-B27E-4002-AA41-7FA00258278E}" type="pres">
      <dgm:prSet presAssocID="{4E79F00B-D6AC-4E27-A2E9-7C41AC164FFF}" presName="level3hierChild" presStyleCnt="0"/>
      <dgm:spPr/>
    </dgm:pt>
    <dgm:pt modelId="{12279DB5-F591-4889-AFBF-482F2AEA3AEC}" type="pres">
      <dgm:prSet presAssocID="{5D2BB97F-4DE2-4E21-A40C-5E29EF0D77DD}" presName="conn2-1" presStyleLbl="parChTrans1D2" presStyleIdx="1" presStyleCnt="4"/>
      <dgm:spPr/>
      <dgm:t>
        <a:bodyPr/>
        <a:lstStyle/>
        <a:p>
          <a:endParaRPr lang="en-US"/>
        </a:p>
      </dgm:t>
    </dgm:pt>
    <dgm:pt modelId="{EEC3D804-C189-4435-9DFB-CCED2CB09BD7}" type="pres">
      <dgm:prSet presAssocID="{5D2BB97F-4DE2-4E21-A40C-5E29EF0D77DD}" presName="connTx" presStyleLbl="parChTrans1D2" presStyleIdx="1" presStyleCnt="4"/>
      <dgm:spPr/>
      <dgm:t>
        <a:bodyPr/>
        <a:lstStyle/>
        <a:p>
          <a:endParaRPr lang="en-US"/>
        </a:p>
      </dgm:t>
    </dgm:pt>
    <dgm:pt modelId="{DD1ABCC9-799C-4277-8EC7-B66AEE48BBA2}" type="pres">
      <dgm:prSet presAssocID="{2F77EE6B-24FC-4756-A97A-51322F5F180F}" presName="root2" presStyleCnt="0"/>
      <dgm:spPr/>
    </dgm:pt>
    <dgm:pt modelId="{C474415D-A008-433C-81C0-92D6ADF6FEB3}" type="pres">
      <dgm:prSet presAssocID="{2F77EE6B-24FC-4756-A97A-51322F5F180F}" presName="LevelTwoTextNode" presStyleLbl="node2" presStyleIdx="1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5081304-0F7D-47BC-8FFC-93FDE584F933}" type="pres">
      <dgm:prSet presAssocID="{2F77EE6B-24FC-4756-A97A-51322F5F180F}" presName="level3hierChild" presStyleCnt="0"/>
      <dgm:spPr/>
    </dgm:pt>
    <dgm:pt modelId="{17079D77-C41C-4EF4-B4D9-16FFBCD78B29}" type="pres">
      <dgm:prSet presAssocID="{43D427FF-8E95-412E-A8B1-7408D495DA40}" presName="conn2-1" presStyleLbl="parChTrans1D2" presStyleIdx="2" presStyleCnt="4"/>
      <dgm:spPr/>
      <dgm:t>
        <a:bodyPr/>
        <a:lstStyle/>
        <a:p>
          <a:endParaRPr lang="en-US"/>
        </a:p>
      </dgm:t>
    </dgm:pt>
    <dgm:pt modelId="{5E2F2B3F-37A1-4E80-B317-BE5D91C3A96A}" type="pres">
      <dgm:prSet presAssocID="{43D427FF-8E95-412E-A8B1-7408D495DA40}" presName="connTx" presStyleLbl="parChTrans1D2" presStyleIdx="2" presStyleCnt="4"/>
      <dgm:spPr/>
      <dgm:t>
        <a:bodyPr/>
        <a:lstStyle/>
        <a:p>
          <a:endParaRPr lang="en-US"/>
        </a:p>
      </dgm:t>
    </dgm:pt>
    <dgm:pt modelId="{7F094D91-C312-49C2-AD3D-A7A65C28CA80}" type="pres">
      <dgm:prSet presAssocID="{FFB407D6-35DF-4303-B800-11E1B6C69591}" presName="root2" presStyleCnt="0"/>
      <dgm:spPr/>
    </dgm:pt>
    <dgm:pt modelId="{610ADAA2-6548-4A02-B9ED-548DD920729C}" type="pres">
      <dgm:prSet presAssocID="{FFB407D6-35DF-4303-B800-11E1B6C69591}" presName="LevelTwoTextNode" presStyleLbl="node2" presStyleIdx="2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FBA4846-BFD5-4B68-97AC-AF91B674B6EF}" type="pres">
      <dgm:prSet presAssocID="{FFB407D6-35DF-4303-B800-11E1B6C69591}" presName="level3hierChild" presStyleCnt="0"/>
      <dgm:spPr/>
    </dgm:pt>
    <dgm:pt modelId="{E67A4137-93CD-4AFB-8BBD-E2616DD02300}" type="pres">
      <dgm:prSet presAssocID="{6AFFE855-A292-4C23-AF61-D70588C847F3}" presName="conn2-1" presStyleLbl="parChTrans1D2" presStyleIdx="3" presStyleCnt="4"/>
      <dgm:spPr/>
      <dgm:t>
        <a:bodyPr/>
        <a:lstStyle/>
        <a:p>
          <a:endParaRPr lang="en-US"/>
        </a:p>
      </dgm:t>
    </dgm:pt>
    <dgm:pt modelId="{672BAC88-8401-4BFC-9B38-B56489E2D883}" type="pres">
      <dgm:prSet presAssocID="{6AFFE855-A292-4C23-AF61-D70588C847F3}" presName="connTx" presStyleLbl="parChTrans1D2" presStyleIdx="3" presStyleCnt="4"/>
      <dgm:spPr/>
      <dgm:t>
        <a:bodyPr/>
        <a:lstStyle/>
        <a:p>
          <a:endParaRPr lang="en-US"/>
        </a:p>
      </dgm:t>
    </dgm:pt>
    <dgm:pt modelId="{AB03A4B2-8AA3-44A8-8F11-5C0B218AB0B9}" type="pres">
      <dgm:prSet presAssocID="{232D1BE9-9BC8-4A6B-946E-E9B3C0015308}" presName="root2" presStyleCnt="0"/>
      <dgm:spPr/>
    </dgm:pt>
    <dgm:pt modelId="{5C56706B-4AE7-4E1F-803A-68A24A7BDB14}" type="pres">
      <dgm:prSet presAssocID="{232D1BE9-9BC8-4A6B-946E-E9B3C0015308}" presName="LevelTwoTextNode" presStyleLbl="node2" presStyleIdx="3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0CCAEB3-95F3-4C8F-A49F-EA75707549DB}" type="pres">
      <dgm:prSet presAssocID="{232D1BE9-9BC8-4A6B-946E-E9B3C0015308}" presName="level3hierChild" presStyleCnt="0"/>
      <dgm:spPr/>
    </dgm:pt>
    <dgm:pt modelId="{362AB948-686B-4A92-9476-635A2E3830BA}" type="pres">
      <dgm:prSet presAssocID="{191B8FC4-718D-4B9D-AD99-F764417840D0}" presName="root1" presStyleCnt="0"/>
      <dgm:spPr/>
    </dgm:pt>
    <dgm:pt modelId="{B61C3E62-5D71-46BC-9EF3-A9200CF744F9}" type="pres">
      <dgm:prSet presAssocID="{191B8FC4-718D-4B9D-AD99-F764417840D0}" presName="LevelOneTextNode" presStyleLbl="node0" presStyleIdx="1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97EDC3F-FDD4-4716-B554-59727571AE06}" type="pres">
      <dgm:prSet presAssocID="{191B8FC4-718D-4B9D-AD99-F764417840D0}" presName="level2hierChild" presStyleCnt="0"/>
      <dgm:spPr/>
    </dgm:pt>
  </dgm:ptLst>
  <dgm:cxnLst>
    <dgm:cxn modelId="{F4B0328D-D7B1-4FCD-91B3-AB3AACA06E33}" type="presOf" srcId="{2F77EE6B-24FC-4756-A97A-51322F5F180F}" destId="{C474415D-A008-433C-81C0-92D6ADF6FEB3}" srcOrd="0" destOrd="0" presId="urn:microsoft.com/office/officeart/2005/8/layout/hierarchy2"/>
    <dgm:cxn modelId="{B615A02A-0DBA-46AC-BA04-E5FF3E8CDA2E}" srcId="{E155F8E1-87EB-4DE1-A2CE-346D91ADAB3E}" destId="{2F77EE6B-24FC-4756-A97A-51322F5F180F}" srcOrd="1" destOrd="0" parTransId="{5D2BB97F-4DE2-4E21-A40C-5E29EF0D77DD}" sibTransId="{45F04732-8CD4-42E7-960A-80C1D5E69717}"/>
    <dgm:cxn modelId="{D7192545-0DE6-459A-8B81-70CA1E2A0D7A}" type="presOf" srcId="{232D1BE9-9BC8-4A6B-946E-E9B3C0015308}" destId="{5C56706B-4AE7-4E1F-803A-68A24A7BDB14}" srcOrd="0" destOrd="0" presId="urn:microsoft.com/office/officeart/2005/8/layout/hierarchy2"/>
    <dgm:cxn modelId="{5D45F15D-89C1-49C9-AC1B-7636A0BB72BF}" srcId="{E155F8E1-87EB-4DE1-A2CE-346D91ADAB3E}" destId="{4E79F00B-D6AC-4E27-A2E9-7C41AC164FFF}" srcOrd="0" destOrd="0" parTransId="{84B38495-ECC0-4E35-A894-94B335E2B0DA}" sibTransId="{44CE5BB7-CACA-4D0A-9610-E5D8685E1BE2}"/>
    <dgm:cxn modelId="{4C3A3E07-2EC5-4022-BDC4-2927DC698C2B}" type="presOf" srcId="{43D427FF-8E95-412E-A8B1-7408D495DA40}" destId="{5E2F2B3F-37A1-4E80-B317-BE5D91C3A96A}" srcOrd="1" destOrd="0" presId="urn:microsoft.com/office/officeart/2005/8/layout/hierarchy2"/>
    <dgm:cxn modelId="{BF96E244-0803-4DB6-8EF9-0A3CE4B7A153}" type="presOf" srcId="{E155F8E1-87EB-4DE1-A2CE-346D91ADAB3E}" destId="{39D163B2-901D-453B-99BC-BCFCAEBA090E}" srcOrd="0" destOrd="0" presId="urn:microsoft.com/office/officeart/2005/8/layout/hierarchy2"/>
    <dgm:cxn modelId="{01059DDD-DA7C-4D48-81A5-B669703A8DFF}" srcId="{E155F8E1-87EB-4DE1-A2CE-346D91ADAB3E}" destId="{232D1BE9-9BC8-4A6B-946E-E9B3C0015308}" srcOrd="3" destOrd="0" parTransId="{6AFFE855-A292-4C23-AF61-D70588C847F3}" sibTransId="{48359F2F-F1D5-41EB-B0E3-C36A3D91594F}"/>
    <dgm:cxn modelId="{9C8AF2F7-9CF9-4244-B37D-3254A9064EE0}" type="presOf" srcId="{6AFFE855-A292-4C23-AF61-D70588C847F3}" destId="{672BAC88-8401-4BFC-9B38-B56489E2D883}" srcOrd="1" destOrd="0" presId="urn:microsoft.com/office/officeart/2005/8/layout/hierarchy2"/>
    <dgm:cxn modelId="{CE31A009-ADD9-4AED-852B-BBC79F683CB4}" srcId="{DC85F0E9-C11C-4825-B317-7138C1654C8D}" destId="{E155F8E1-87EB-4DE1-A2CE-346D91ADAB3E}" srcOrd="0" destOrd="0" parTransId="{CCE7CC8C-4044-471A-B8E3-141EC2C6DCD1}" sibTransId="{AEB36296-8BC7-416F-AD61-F2994BA6DB6A}"/>
    <dgm:cxn modelId="{C9EF6895-A9BF-486D-B777-3D99E09E0137}" type="presOf" srcId="{84B38495-ECC0-4E35-A894-94B335E2B0DA}" destId="{9F85027C-353D-4DF8-9387-5F1068797592}" srcOrd="0" destOrd="0" presId="urn:microsoft.com/office/officeart/2005/8/layout/hierarchy2"/>
    <dgm:cxn modelId="{A749A9BE-11B3-4BBC-87C2-12A75D6B8A4E}" type="presOf" srcId="{6AFFE855-A292-4C23-AF61-D70588C847F3}" destId="{E67A4137-93CD-4AFB-8BBD-E2616DD02300}" srcOrd="0" destOrd="0" presId="urn:microsoft.com/office/officeart/2005/8/layout/hierarchy2"/>
    <dgm:cxn modelId="{DF871C35-EA2A-4455-B687-E4C4A5176840}" type="presOf" srcId="{191B8FC4-718D-4B9D-AD99-F764417840D0}" destId="{B61C3E62-5D71-46BC-9EF3-A9200CF744F9}" srcOrd="0" destOrd="0" presId="urn:microsoft.com/office/officeart/2005/8/layout/hierarchy2"/>
    <dgm:cxn modelId="{FC769645-86ED-4365-AAE2-E32CE824B396}" type="presOf" srcId="{5D2BB97F-4DE2-4E21-A40C-5E29EF0D77DD}" destId="{EEC3D804-C189-4435-9DFB-CCED2CB09BD7}" srcOrd="1" destOrd="0" presId="urn:microsoft.com/office/officeart/2005/8/layout/hierarchy2"/>
    <dgm:cxn modelId="{2D0C7145-D7E4-4C08-B79A-2B27AD61D9A1}" type="presOf" srcId="{4E79F00B-D6AC-4E27-A2E9-7C41AC164FFF}" destId="{CC76BE98-4203-40A1-B772-0EB2E1E70479}" srcOrd="0" destOrd="0" presId="urn:microsoft.com/office/officeart/2005/8/layout/hierarchy2"/>
    <dgm:cxn modelId="{5A5ED28E-C316-41C2-B1C3-89E07FC54886}" type="presOf" srcId="{DC85F0E9-C11C-4825-B317-7138C1654C8D}" destId="{E4864F46-8149-40FA-BB89-116260D1472B}" srcOrd="0" destOrd="0" presId="urn:microsoft.com/office/officeart/2005/8/layout/hierarchy2"/>
    <dgm:cxn modelId="{0DAA01A7-6765-4AF7-8793-3466D53C242B}" srcId="{E155F8E1-87EB-4DE1-A2CE-346D91ADAB3E}" destId="{FFB407D6-35DF-4303-B800-11E1B6C69591}" srcOrd="2" destOrd="0" parTransId="{43D427FF-8E95-412E-A8B1-7408D495DA40}" sibTransId="{14DB740A-FBA6-4170-A3FC-723B8828681F}"/>
    <dgm:cxn modelId="{02015413-5F33-42BF-93A4-BEAB4EF3646C}" type="presOf" srcId="{5D2BB97F-4DE2-4E21-A40C-5E29EF0D77DD}" destId="{12279DB5-F591-4889-AFBF-482F2AEA3AEC}" srcOrd="0" destOrd="0" presId="urn:microsoft.com/office/officeart/2005/8/layout/hierarchy2"/>
    <dgm:cxn modelId="{212AC22E-866C-4F0E-B14B-E474BD16B7A8}" type="presOf" srcId="{FFB407D6-35DF-4303-B800-11E1B6C69591}" destId="{610ADAA2-6548-4A02-B9ED-548DD920729C}" srcOrd="0" destOrd="0" presId="urn:microsoft.com/office/officeart/2005/8/layout/hierarchy2"/>
    <dgm:cxn modelId="{5DDCD4E7-FEAD-47AA-841D-17456E1145D3}" srcId="{DC85F0E9-C11C-4825-B317-7138C1654C8D}" destId="{191B8FC4-718D-4B9D-AD99-F764417840D0}" srcOrd="1" destOrd="0" parTransId="{FE1C5CCB-5A71-4555-AC63-E09E88EF4CEF}" sibTransId="{64FFB751-5A1E-46EC-AAE4-584AB392EE53}"/>
    <dgm:cxn modelId="{CDF56AD1-9677-4783-9FCB-90C3CC582A0B}" type="presOf" srcId="{43D427FF-8E95-412E-A8B1-7408D495DA40}" destId="{17079D77-C41C-4EF4-B4D9-16FFBCD78B29}" srcOrd="0" destOrd="0" presId="urn:microsoft.com/office/officeart/2005/8/layout/hierarchy2"/>
    <dgm:cxn modelId="{B47ED52C-1474-4610-A5F0-F1D57A9344E4}" type="presOf" srcId="{84B38495-ECC0-4E35-A894-94B335E2B0DA}" destId="{86EF2DEB-73B9-4C28-91A6-64DED89FEE01}" srcOrd="1" destOrd="0" presId="urn:microsoft.com/office/officeart/2005/8/layout/hierarchy2"/>
    <dgm:cxn modelId="{A4FEADE7-BD12-4CC4-9EB8-53A73F03B5F0}" type="presParOf" srcId="{E4864F46-8149-40FA-BB89-116260D1472B}" destId="{3D3DC3E8-50D2-4E7A-BA41-E76DA188BC64}" srcOrd="0" destOrd="0" presId="urn:microsoft.com/office/officeart/2005/8/layout/hierarchy2"/>
    <dgm:cxn modelId="{7DECD769-EDEB-4FE2-A00E-1831244FCAFB}" type="presParOf" srcId="{3D3DC3E8-50D2-4E7A-BA41-E76DA188BC64}" destId="{39D163B2-901D-453B-99BC-BCFCAEBA090E}" srcOrd="0" destOrd="0" presId="urn:microsoft.com/office/officeart/2005/8/layout/hierarchy2"/>
    <dgm:cxn modelId="{934596AB-1355-438B-8373-C22B7EAE595C}" type="presParOf" srcId="{3D3DC3E8-50D2-4E7A-BA41-E76DA188BC64}" destId="{37CFAD85-5F0A-4A25-A5F7-CBF8FC198ADF}" srcOrd="1" destOrd="0" presId="urn:microsoft.com/office/officeart/2005/8/layout/hierarchy2"/>
    <dgm:cxn modelId="{5FE06DA6-18C3-4707-ABE2-8DE7FB4C95D0}" type="presParOf" srcId="{37CFAD85-5F0A-4A25-A5F7-CBF8FC198ADF}" destId="{9F85027C-353D-4DF8-9387-5F1068797592}" srcOrd="0" destOrd="0" presId="urn:microsoft.com/office/officeart/2005/8/layout/hierarchy2"/>
    <dgm:cxn modelId="{FD6F6516-713F-47A3-8CEC-9AF94CD91D46}" type="presParOf" srcId="{9F85027C-353D-4DF8-9387-5F1068797592}" destId="{86EF2DEB-73B9-4C28-91A6-64DED89FEE01}" srcOrd="0" destOrd="0" presId="urn:microsoft.com/office/officeart/2005/8/layout/hierarchy2"/>
    <dgm:cxn modelId="{713EE120-ADFC-4626-A27F-45FB616AC647}" type="presParOf" srcId="{37CFAD85-5F0A-4A25-A5F7-CBF8FC198ADF}" destId="{ACE3FDAD-BA9D-4B73-BF7C-2A1CD46BC9D2}" srcOrd="1" destOrd="0" presId="urn:microsoft.com/office/officeart/2005/8/layout/hierarchy2"/>
    <dgm:cxn modelId="{62671450-B7E0-42A9-9371-CA3CDC18F5A7}" type="presParOf" srcId="{ACE3FDAD-BA9D-4B73-BF7C-2A1CD46BC9D2}" destId="{CC76BE98-4203-40A1-B772-0EB2E1E70479}" srcOrd="0" destOrd="0" presId="urn:microsoft.com/office/officeart/2005/8/layout/hierarchy2"/>
    <dgm:cxn modelId="{AA4C54B4-6296-4352-B3DE-BC7592F97E30}" type="presParOf" srcId="{ACE3FDAD-BA9D-4B73-BF7C-2A1CD46BC9D2}" destId="{759F92AF-B27E-4002-AA41-7FA00258278E}" srcOrd="1" destOrd="0" presId="urn:microsoft.com/office/officeart/2005/8/layout/hierarchy2"/>
    <dgm:cxn modelId="{ED896349-3E84-4514-B864-30D5FFA2D0A2}" type="presParOf" srcId="{37CFAD85-5F0A-4A25-A5F7-CBF8FC198ADF}" destId="{12279DB5-F591-4889-AFBF-482F2AEA3AEC}" srcOrd="2" destOrd="0" presId="urn:microsoft.com/office/officeart/2005/8/layout/hierarchy2"/>
    <dgm:cxn modelId="{FD2BE975-B386-490B-B3D9-B46DF704AC35}" type="presParOf" srcId="{12279DB5-F591-4889-AFBF-482F2AEA3AEC}" destId="{EEC3D804-C189-4435-9DFB-CCED2CB09BD7}" srcOrd="0" destOrd="0" presId="urn:microsoft.com/office/officeart/2005/8/layout/hierarchy2"/>
    <dgm:cxn modelId="{2E831A59-00B8-4EC0-8858-EF04CF5F2CD8}" type="presParOf" srcId="{37CFAD85-5F0A-4A25-A5F7-CBF8FC198ADF}" destId="{DD1ABCC9-799C-4277-8EC7-B66AEE48BBA2}" srcOrd="3" destOrd="0" presId="urn:microsoft.com/office/officeart/2005/8/layout/hierarchy2"/>
    <dgm:cxn modelId="{29641FEE-09AE-43D8-9E9B-8385124E7C6D}" type="presParOf" srcId="{DD1ABCC9-799C-4277-8EC7-B66AEE48BBA2}" destId="{C474415D-A008-433C-81C0-92D6ADF6FEB3}" srcOrd="0" destOrd="0" presId="urn:microsoft.com/office/officeart/2005/8/layout/hierarchy2"/>
    <dgm:cxn modelId="{E9EE7E0D-5F7E-4D09-AEF6-FB3F3A1FD547}" type="presParOf" srcId="{DD1ABCC9-799C-4277-8EC7-B66AEE48BBA2}" destId="{35081304-0F7D-47BC-8FFC-93FDE584F933}" srcOrd="1" destOrd="0" presId="urn:microsoft.com/office/officeart/2005/8/layout/hierarchy2"/>
    <dgm:cxn modelId="{83AD00F2-E701-433E-B585-AA8A6BB74551}" type="presParOf" srcId="{37CFAD85-5F0A-4A25-A5F7-CBF8FC198ADF}" destId="{17079D77-C41C-4EF4-B4D9-16FFBCD78B29}" srcOrd="4" destOrd="0" presId="urn:microsoft.com/office/officeart/2005/8/layout/hierarchy2"/>
    <dgm:cxn modelId="{EC34BF6D-93B4-4A69-A626-EE7F378A3895}" type="presParOf" srcId="{17079D77-C41C-4EF4-B4D9-16FFBCD78B29}" destId="{5E2F2B3F-37A1-4E80-B317-BE5D91C3A96A}" srcOrd="0" destOrd="0" presId="urn:microsoft.com/office/officeart/2005/8/layout/hierarchy2"/>
    <dgm:cxn modelId="{E0C9FE18-C5EC-4FF8-958A-794D64231CAD}" type="presParOf" srcId="{37CFAD85-5F0A-4A25-A5F7-CBF8FC198ADF}" destId="{7F094D91-C312-49C2-AD3D-A7A65C28CA80}" srcOrd="5" destOrd="0" presId="urn:microsoft.com/office/officeart/2005/8/layout/hierarchy2"/>
    <dgm:cxn modelId="{A440FDAB-3452-4BAB-A9B7-FBA40A8FBBF5}" type="presParOf" srcId="{7F094D91-C312-49C2-AD3D-A7A65C28CA80}" destId="{610ADAA2-6548-4A02-B9ED-548DD920729C}" srcOrd="0" destOrd="0" presId="urn:microsoft.com/office/officeart/2005/8/layout/hierarchy2"/>
    <dgm:cxn modelId="{AFFCFD98-B768-4601-B690-45AD72EAD9B8}" type="presParOf" srcId="{7F094D91-C312-49C2-AD3D-A7A65C28CA80}" destId="{9FBA4846-BFD5-4B68-97AC-AF91B674B6EF}" srcOrd="1" destOrd="0" presId="urn:microsoft.com/office/officeart/2005/8/layout/hierarchy2"/>
    <dgm:cxn modelId="{A1B9AAB1-DAF4-42C8-9FA7-A40E7AB51450}" type="presParOf" srcId="{37CFAD85-5F0A-4A25-A5F7-CBF8FC198ADF}" destId="{E67A4137-93CD-4AFB-8BBD-E2616DD02300}" srcOrd="6" destOrd="0" presId="urn:microsoft.com/office/officeart/2005/8/layout/hierarchy2"/>
    <dgm:cxn modelId="{5E08E260-70F0-460A-B647-408F78F59C3C}" type="presParOf" srcId="{E67A4137-93CD-4AFB-8BBD-E2616DD02300}" destId="{672BAC88-8401-4BFC-9B38-B56489E2D883}" srcOrd="0" destOrd="0" presId="urn:microsoft.com/office/officeart/2005/8/layout/hierarchy2"/>
    <dgm:cxn modelId="{2524E0BB-EA18-4807-A0D5-64E5B3FB52B6}" type="presParOf" srcId="{37CFAD85-5F0A-4A25-A5F7-CBF8FC198ADF}" destId="{AB03A4B2-8AA3-44A8-8F11-5C0B218AB0B9}" srcOrd="7" destOrd="0" presId="urn:microsoft.com/office/officeart/2005/8/layout/hierarchy2"/>
    <dgm:cxn modelId="{589189D4-D246-4542-8BFD-5D23A0A7736E}" type="presParOf" srcId="{AB03A4B2-8AA3-44A8-8F11-5C0B218AB0B9}" destId="{5C56706B-4AE7-4E1F-803A-68A24A7BDB14}" srcOrd="0" destOrd="0" presId="urn:microsoft.com/office/officeart/2005/8/layout/hierarchy2"/>
    <dgm:cxn modelId="{5EAAD5BB-D068-41D9-87D4-60A3E03E5E78}" type="presParOf" srcId="{AB03A4B2-8AA3-44A8-8F11-5C0B218AB0B9}" destId="{A0CCAEB3-95F3-4C8F-A49F-EA75707549DB}" srcOrd="1" destOrd="0" presId="urn:microsoft.com/office/officeart/2005/8/layout/hierarchy2"/>
    <dgm:cxn modelId="{8F734679-09E8-4958-9818-4A8CF5A736C5}" type="presParOf" srcId="{E4864F46-8149-40FA-BB89-116260D1472B}" destId="{362AB948-686B-4A92-9476-635A2E3830BA}" srcOrd="1" destOrd="0" presId="urn:microsoft.com/office/officeart/2005/8/layout/hierarchy2"/>
    <dgm:cxn modelId="{19556B52-D94D-4873-917D-1270078B3C6B}" type="presParOf" srcId="{362AB948-686B-4A92-9476-635A2E3830BA}" destId="{B61C3E62-5D71-46BC-9EF3-A9200CF744F9}" srcOrd="0" destOrd="0" presId="urn:microsoft.com/office/officeart/2005/8/layout/hierarchy2"/>
    <dgm:cxn modelId="{32A02404-0EDA-4386-97D7-7B40E35AF9B3}" type="presParOf" srcId="{362AB948-686B-4A92-9476-635A2E3830BA}" destId="{197EDC3F-FDD4-4716-B554-59727571AE06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9FE1CCC-AEAA-43F7-A56D-D9C69B1941D2}" type="doc">
      <dgm:prSet loTypeId="urn:microsoft.com/office/officeart/2005/8/layout/process4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825E0116-935E-481C-B605-0BB581C2C1EE}">
      <dgm:prSet/>
      <dgm:spPr/>
      <dgm:t>
        <a:bodyPr/>
        <a:lstStyle/>
        <a:p>
          <a:r>
            <a:rPr lang="en-US"/>
            <a:t>Scaled down version (2 days)</a:t>
          </a:r>
        </a:p>
      </dgm:t>
    </dgm:pt>
    <dgm:pt modelId="{8BAF341A-F2DA-43F6-8AB5-41F6CBDAD6EA}" type="parTrans" cxnId="{D74FCF56-9F7A-4E4E-B5D3-1A275740C984}">
      <dgm:prSet/>
      <dgm:spPr/>
      <dgm:t>
        <a:bodyPr/>
        <a:lstStyle/>
        <a:p>
          <a:endParaRPr lang="en-US"/>
        </a:p>
      </dgm:t>
    </dgm:pt>
    <dgm:pt modelId="{C986799B-3DFC-4257-8A6A-92E612D80602}" type="sibTrans" cxnId="{D74FCF56-9F7A-4E4E-B5D3-1A275740C984}">
      <dgm:prSet/>
      <dgm:spPr/>
      <dgm:t>
        <a:bodyPr/>
        <a:lstStyle/>
        <a:p>
          <a:endParaRPr lang="en-US"/>
        </a:p>
      </dgm:t>
    </dgm:pt>
    <dgm:pt modelId="{08F9F75C-F9F2-4A28-91B1-7B3D0AC30B6E}">
      <dgm:prSet/>
      <dgm:spPr/>
      <dgm:t>
        <a:bodyPr/>
        <a:lstStyle/>
        <a:p>
          <a:r>
            <a:rPr lang="en-US"/>
            <a:t>Conference-style sessions led by student and professional staff</a:t>
          </a:r>
        </a:p>
      </dgm:t>
    </dgm:pt>
    <dgm:pt modelId="{FDB9114A-D611-469C-9B32-0B3CBFD40A94}" type="parTrans" cxnId="{283BF843-1A49-433D-9B0D-0722F86F794F}">
      <dgm:prSet/>
      <dgm:spPr/>
      <dgm:t>
        <a:bodyPr/>
        <a:lstStyle/>
        <a:p>
          <a:endParaRPr lang="en-US"/>
        </a:p>
      </dgm:t>
    </dgm:pt>
    <dgm:pt modelId="{DDFE3D34-2C71-41DB-BC04-5BB986967E06}" type="sibTrans" cxnId="{283BF843-1A49-433D-9B0D-0722F86F794F}">
      <dgm:prSet/>
      <dgm:spPr/>
      <dgm:t>
        <a:bodyPr/>
        <a:lstStyle/>
        <a:p>
          <a:endParaRPr lang="en-US"/>
        </a:p>
      </dgm:t>
    </dgm:pt>
    <dgm:pt modelId="{648226B1-5CE5-4C56-89D7-5259B743B1B8}">
      <dgm:prSet/>
      <dgm:spPr/>
      <dgm:t>
        <a:bodyPr/>
        <a:lstStyle/>
        <a:p>
          <a:r>
            <a:rPr lang="en-US"/>
            <a:t>All sessions must fall under one of our three learning goals</a:t>
          </a:r>
        </a:p>
      </dgm:t>
    </dgm:pt>
    <dgm:pt modelId="{33A062FE-5962-4EC0-B645-BAAEC8837FE3}" type="parTrans" cxnId="{EDCDBFCB-75DC-4B92-B60A-FBE37AB9267C}">
      <dgm:prSet/>
      <dgm:spPr/>
      <dgm:t>
        <a:bodyPr/>
        <a:lstStyle/>
        <a:p>
          <a:endParaRPr lang="en-US"/>
        </a:p>
      </dgm:t>
    </dgm:pt>
    <dgm:pt modelId="{9D5DD25C-024C-477B-A14C-19C0C5DB9BEC}" type="sibTrans" cxnId="{EDCDBFCB-75DC-4B92-B60A-FBE37AB9267C}">
      <dgm:prSet/>
      <dgm:spPr/>
      <dgm:t>
        <a:bodyPr/>
        <a:lstStyle/>
        <a:p>
          <a:endParaRPr lang="en-US"/>
        </a:p>
      </dgm:t>
    </dgm:pt>
    <dgm:pt modelId="{94C28751-B828-463B-B178-F5465C79FF57}">
      <dgm:prSet/>
      <dgm:spPr/>
      <dgm:t>
        <a:bodyPr/>
        <a:lstStyle/>
        <a:p>
          <a:r>
            <a:rPr lang="en-US"/>
            <a:t>Typically offer around 35 session options split into three, 50-minute blocks</a:t>
          </a:r>
        </a:p>
      </dgm:t>
    </dgm:pt>
    <dgm:pt modelId="{3191D421-614D-415D-BF13-6E54D02F474E}" type="parTrans" cxnId="{2049E49F-2A55-4B19-842A-4EA740061C45}">
      <dgm:prSet/>
      <dgm:spPr/>
      <dgm:t>
        <a:bodyPr/>
        <a:lstStyle/>
        <a:p>
          <a:endParaRPr lang="en-US"/>
        </a:p>
      </dgm:t>
    </dgm:pt>
    <dgm:pt modelId="{C4EB4E45-798C-4DA8-90E5-318F211ABD10}" type="sibTrans" cxnId="{2049E49F-2A55-4B19-842A-4EA740061C45}">
      <dgm:prSet/>
      <dgm:spPr/>
      <dgm:t>
        <a:bodyPr/>
        <a:lstStyle/>
        <a:p>
          <a:endParaRPr lang="en-US"/>
        </a:p>
      </dgm:t>
    </dgm:pt>
    <dgm:pt modelId="{32256CFE-E6F5-417F-85A1-3322D816D4A5}" type="pres">
      <dgm:prSet presAssocID="{19FE1CCC-AEAA-43F7-A56D-D9C69B1941D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6312B6B-8288-473C-AC9D-8BC919D98F84}" type="pres">
      <dgm:prSet presAssocID="{08F9F75C-F9F2-4A28-91B1-7B3D0AC30B6E}" presName="boxAndChildren" presStyleCnt="0"/>
      <dgm:spPr/>
    </dgm:pt>
    <dgm:pt modelId="{F69D459C-C234-4070-A1ED-7117C4549890}" type="pres">
      <dgm:prSet presAssocID="{08F9F75C-F9F2-4A28-91B1-7B3D0AC30B6E}" presName="parentTextBox" presStyleLbl="node1" presStyleIdx="0" presStyleCnt="2"/>
      <dgm:spPr/>
      <dgm:t>
        <a:bodyPr/>
        <a:lstStyle/>
        <a:p>
          <a:endParaRPr lang="en-US"/>
        </a:p>
      </dgm:t>
    </dgm:pt>
    <dgm:pt modelId="{043F37B5-1739-4512-B282-4C457D83F266}" type="pres">
      <dgm:prSet presAssocID="{08F9F75C-F9F2-4A28-91B1-7B3D0AC30B6E}" presName="entireBox" presStyleLbl="node1" presStyleIdx="0" presStyleCnt="2"/>
      <dgm:spPr/>
      <dgm:t>
        <a:bodyPr/>
        <a:lstStyle/>
        <a:p>
          <a:endParaRPr lang="en-US"/>
        </a:p>
      </dgm:t>
    </dgm:pt>
    <dgm:pt modelId="{2EF5190B-0C44-465B-BCAE-32174395966C}" type="pres">
      <dgm:prSet presAssocID="{08F9F75C-F9F2-4A28-91B1-7B3D0AC30B6E}" presName="descendantBox" presStyleCnt="0"/>
      <dgm:spPr/>
    </dgm:pt>
    <dgm:pt modelId="{B360D38B-038E-4D7B-8D55-9C7C0880C3FD}" type="pres">
      <dgm:prSet presAssocID="{648226B1-5CE5-4C56-89D7-5259B743B1B8}" presName="childTextBox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002B46A-5373-4DB0-9CF6-741E013BC0A1}" type="pres">
      <dgm:prSet presAssocID="{94C28751-B828-463B-B178-F5465C79FF57}" presName="childTextBox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831D587-A33A-46B2-A0C9-58AE935F1575}" type="pres">
      <dgm:prSet presAssocID="{C986799B-3DFC-4257-8A6A-92E612D80602}" presName="sp" presStyleCnt="0"/>
      <dgm:spPr/>
    </dgm:pt>
    <dgm:pt modelId="{56EB3B11-3FF7-49F2-92DA-86D2DCD7BC7C}" type="pres">
      <dgm:prSet presAssocID="{825E0116-935E-481C-B605-0BB581C2C1EE}" presName="arrowAndChildren" presStyleCnt="0"/>
      <dgm:spPr/>
    </dgm:pt>
    <dgm:pt modelId="{21EE7FB5-F88B-4F46-AB04-5C2D4B48DC85}" type="pres">
      <dgm:prSet presAssocID="{825E0116-935E-481C-B605-0BB581C2C1EE}" presName="parentTextArrow" presStyleLbl="node1" presStyleIdx="1" presStyleCnt="2"/>
      <dgm:spPr/>
      <dgm:t>
        <a:bodyPr/>
        <a:lstStyle/>
        <a:p>
          <a:endParaRPr lang="en-US"/>
        </a:p>
      </dgm:t>
    </dgm:pt>
  </dgm:ptLst>
  <dgm:cxnLst>
    <dgm:cxn modelId="{A0FDD3B0-8FA1-49F2-B66F-56EAC9F75BFC}" type="presOf" srcId="{08F9F75C-F9F2-4A28-91B1-7B3D0AC30B6E}" destId="{043F37B5-1739-4512-B282-4C457D83F266}" srcOrd="1" destOrd="0" presId="urn:microsoft.com/office/officeart/2005/8/layout/process4"/>
    <dgm:cxn modelId="{283BF843-1A49-433D-9B0D-0722F86F794F}" srcId="{19FE1CCC-AEAA-43F7-A56D-D9C69B1941D2}" destId="{08F9F75C-F9F2-4A28-91B1-7B3D0AC30B6E}" srcOrd="1" destOrd="0" parTransId="{FDB9114A-D611-469C-9B32-0B3CBFD40A94}" sibTransId="{DDFE3D34-2C71-41DB-BC04-5BB986967E06}"/>
    <dgm:cxn modelId="{217435DA-E576-4112-853B-A1F075413F83}" type="presOf" srcId="{648226B1-5CE5-4C56-89D7-5259B743B1B8}" destId="{B360D38B-038E-4D7B-8D55-9C7C0880C3FD}" srcOrd="0" destOrd="0" presId="urn:microsoft.com/office/officeart/2005/8/layout/process4"/>
    <dgm:cxn modelId="{8334A298-32AE-4E87-9DF4-40A1474BB495}" type="presOf" srcId="{825E0116-935E-481C-B605-0BB581C2C1EE}" destId="{21EE7FB5-F88B-4F46-AB04-5C2D4B48DC85}" srcOrd="0" destOrd="0" presId="urn:microsoft.com/office/officeart/2005/8/layout/process4"/>
    <dgm:cxn modelId="{D74FCF56-9F7A-4E4E-B5D3-1A275740C984}" srcId="{19FE1CCC-AEAA-43F7-A56D-D9C69B1941D2}" destId="{825E0116-935E-481C-B605-0BB581C2C1EE}" srcOrd="0" destOrd="0" parTransId="{8BAF341A-F2DA-43F6-8AB5-41F6CBDAD6EA}" sibTransId="{C986799B-3DFC-4257-8A6A-92E612D80602}"/>
    <dgm:cxn modelId="{EDCDBFCB-75DC-4B92-B60A-FBE37AB9267C}" srcId="{08F9F75C-F9F2-4A28-91B1-7B3D0AC30B6E}" destId="{648226B1-5CE5-4C56-89D7-5259B743B1B8}" srcOrd="0" destOrd="0" parTransId="{33A062FE-5962-4EC0-B645-BAAEC8837FE3}" sibTransId="{9D5DD25C-024C-477B-A14C-19C0C5DB9BEC}"/>
    <dgm:cxn modelId="{961D4CF3-8F15-48FB-A133-C6BDCF86002A}" type="presOf" srcId="{94C28751-B828-463B-B178-F5465C79FF57}" destId="{9002B46A-5373-4DB0-9CF6-741E013BC0A1}" srcOrd="0" destOrd="0" presId="urn:microsoft.com/office/officeart/2005/8/layout/process4"/>
    <dgm:cxn modelId="{2049E49F-2A55-4B19-842A-4EA740061C45}" srcId="{08F9F75C-F9F2-4A28-91B1-7B3D0AC30B6E}" destId="{94C28751-B828-463B-B178-F5465C79FF57}" srcOrd="1" destOrd="0" parTransId="{3191D421-614D-415D-BF13-6E54D02F474E}" sibTransId="{C4EB4E45-798C-4DA8-90E5-318F211ABD10}"/>
    <dgm:cxn modelId="{4F921023-F1A6-4A3C-926E-56414DBB3688}" type="presOf" srcId="{08F9F75C-F9F2-4A28-91B1-7B3D0AC30B6E}" destId="{F69D459C-C234-4070-A1ED-7117C4549890}" srcOrd="0" destOrd="0" presId="urn:microsoft.com/office/officeart/2005/8/layout/process4"/>
    <dgm:cxn modelId="{4317D7E3-3A91-402C-ACE5-FA7279767F29}" type="presOf" srcId="{19FE1CCC-AEAA-43F7-A56D-D9C69B1941D2}" destId="{32256CFE-E6F5-417F-85A1-3322D816D4A5}" srcOrd="0" destOrd="0" presId="urn:microsoft.com/office/officeart/2005/8/layout/process4"/>
    <dgm:cxn modelId="{6950CE4C-9308-45B3-8FA6-C9A5DB1A96D4}" type="presParOf" srcId="{32256CFE-E6F5-417F-85A1-3322D816D4A5}" destId="{76312B6B-8288-473C-AC9D-8BC919D98F84}" srcOrd="0" destOrd="0" presId="urn:microsoft.com/office/officeart/2005/8/layout/process4"/>
    <dgm:cxn modelId="{5ADF287F-E2AE-44B3-AA55-5487EC9616EC}" type="presParOf" srcId="{76312B6B-8288-473C-AC9D-8BC919D98F84}" destId="{F69D459C-C234-4070-A1ED-7117C4549890}" srcOrd="0" destOrd="0" presId="urn:microsoft.com/office/officeart/2005/8/layout/process4"/>
    <dgm:cxn modelId="{77F311B7-0918-41AF-BDB1-AF287168C0DB}" type="presParOf" srcId="{76312B6B-8288-473C-AC9D-8BC919D98F84}" destId="{043F37B5-1739-4512-B282-4C457D83F266}" srcOrd="1" destOrd="0" presId="urn:microsoft.com/office/officeart/2005/8/layout/process4"/>
    <dgm:cxn modelId="{FCFCA793-3282-4EDC-BE33-5A04CA273A8E}" type="presParOf" srcId="{76312B6B-8288-473C-AC9D-8BC919D98F84}" destId="{2EF5190B-0C44-465B-BCAE-32174395966C}" srcOrd="2" destOrd="0" presId="urn:microsoft.com/office/officeart/2005/8/layout/process4"/>
    <dgm:cxn modelId="{CD309B38-BE34-4459-9431-4378DFB85706}" type="presParOf" srcId="{2EF5190B-0C44-465B-BCAE-32174395966C}" destId="{B360D38B-038E-4D7B-8D55-9C7C0880C3FD}" srcOrd="0" destOrd="0" presId="urn:microsoft.com/office/officeart/2005/8/layout/process4"/>
    <dgm:cxn modelId="{BB79FDBF-99BA-4E4A-B342-97DFFEC2561A}" type="presParOf" srcId="{2EF5190B-0C44-465B-BCAE-32174395966C}" destId="{9002B46A-5373-4DB0-9CF6-741E013BC0A1}" srcOrd="1" destOrd="0" presId="urn:microsoft.com/office/officeart/2005/8/layout/process4"/>
    <dgm:cxn modelId="{2E9BA40F-DD45-42CA-AC34-D9360DA55360}" type="presParOf" srcId="{32256CFE-E6F5-417F-85A1-3322D816D4A5}" destId="{E831D587-A33A-46B2-A0C9-58AE935F1575}" srcOrd="1" destOrd="0" presId="urn:microsoft.com/office/officeart/2005/8/layout/process4"/>
    <dgm:cxn modelId="{5B74322F-D134-4D41-8678-FEAAA60E3B8F}" type="presParOf" srcId="{32256CFE-E6F5-417F-85A1-3322D816D4A5}" destId="{56EB3B11-3FF7-49F2-92DA-86D2DCD7BC7C}" srcOrd="2" destOrd="0" presId="urn:microsoft.com/office/officeart/2005/8/layout/process4"/>
    <dgm:cxn modelId="{0BAABA6A-7CB2-4FB9-B36C-B3739124BCCC}" type="presParOf" srcId="{56EB3B11-3FF7-49F2-92DA-86D2DCD7BC7C}" destId="{21EE7FB5-F88B-4F46-AB04-5C2D4B48DC85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F003BDF-7704-449D-913D-219BB8DA51FD}">
      <dsp:nvSpPr>
        <dsp:cNvPr id="0" name=""/>
        <dsp:cNvSpPr/>
      </dsp:nvSpPr>
      <dsp:spPr>
        <a:xfrm>
          <a:off x="973931" y="1595"/>
          <a:ext cx="3895724" cy="1635323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5588" tIns="415372" rIns="75588" bIns="415372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/>
            <a:t>Participants will identify an effective way to create a student staff training utilizing a curricular approach by viewing steps, missteps and processes in student staff training at Purdue University.</a:t>
          </a:r>
        </a:p>
      </dsp:txBody>
      <dsp:txXfrm>
        <a:off x="973931" y="1595"/>
        <a:ext cx="3895724" cy="1635323"/>
      </dsp:txXfrm>
    </dsp:sp>
    <dsp:sp modelId="{256B44CF-FEC8-41CC-B423-CFDBB47477A6}">
      <dsp:nvSpPr>
        <dsp:cNvPr id="0" name=""/>
        <dsp:cNvSpPr/>
      </dsp:nvSpPr>
      <dsp:spPr>
        <a:xfrm>
          <a:off x="0" y="1595"/>
          <a:ext cx="973931" cy="163532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1537" tIns="161534" rIns="51537" bIns="161534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/>
            <a:t>Identify</a:t>
          </a:r>
        </a:p>
      </dsp:txBody>
      <dsp:txXfrm>
        <a:off x="0" y="1595"/>
        <a:ext cx="973931" cy="1635323"/>
      </dsp:txXfrm>
    </dsp:sp>
    <dsp:sp modelId="{51470C98-F084-447D-98A1-6DCC37CF634A}">
      <dsp:nvSpPr>
        <dsp:cNvPr id="0" name=""/>
        <dsp:cNvSpPr/>
      </dsp:nvSpPr>
      <dsp:spPr>
        <a:xfrm>
          <a:off x="973931" y="1735038"/>
          <a:ext cx="3895724" cy="1635323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5588" tIns="415372" rIns="75588" bIns="415372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/>
            <a:t>Participants will explore ways to scaffold learning in student staff training by looking at examples in planning crisis and residential curriculum training for student staff.</a:t>
          </a:r>
        </a:p>
      </dsp:txBody>
      <dsp:txXfrm>
        <a:off x="973931" y="1735038"/>
        <a:ext cx="3895724" cy="1635323"/>
      </dsp:txXfrm>
    </dsp:sp>
    <dsp:sp modelId="{64BE0FB7-C57D-4DA4-A5C7-425390963DB4}">
      <dsp:nvSpPr>
        <dsp:cNvPr id="0" name=""/>
        <dsp:cNvSpPr/>
      </dsp:nvSpPr>
      <dsp:spPr>
        <a:xfrm>
          <a:off x="0" y="1735038"/>
          <a:ext cx="973931" cy="1635323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1537" tIns="161534" rIns="51537" bIns="161534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/>
            <a:t>Explore</a:t>
          </a:r>
        </a:p>
      </dsp:txBody>
      <dsp:txXfrm>
        <a:off x="0" y="1735038"/>
        <a:ext cx="973931" cy="1635323"/>
      </dsp:txXfrm>
    </dsp:sp>
    <dsp:sp modelId="{E1EB371C-0268-4154-A0B8-22832F92451E}">
      <dsp:nvSpPr>
        <dsp:cNvPr id="0" name=""/>
        <dsp:cNvSpPr/>
      </dsp:nvSpPr>
      <dsp:spPr>
        <a:xfrm>
          <a:off x="973931" y="3468481"/>
          <a:ext cx="3895724" cy="1635323"/>
        </a:xfrm>
        <a:prstGeom prst="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5588" tIns="415372" rIns="75588" bIns="415372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/>
            <a:t>Participants will examine effective strategies for planning student staff training by utilizing sample timelines and assessment methods. </a:t>
          </a:r>
        </a:p>
      </dsp:txBody>
      <dsp:txXfrm>
        <a:off x="973931" y="3468481"/>
        <a:ext cx="3895724" cy="1635323"/>
      </dsp:txXfrm>
    </dsp:sp>
    <dsp:sp modelId="{8AA7D729-D772-4F7B-9595-D24306975DB9}">
      <dsp:nvSpPr>
        <dsp:cNvPr id="0" name=""/>
        <dsp:cNvSpPr/>
      </dsp:nvSpPr>
      <dsp:spPr>
        <a:xfrm>
          <a:off x="0" y="3468481"/>
          <a:ext cx="973931" cy="1635323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1537" tIns="161534" rIns="51537" bIns="161534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/>
            <a:t>Examine</a:t>
          </a:r>
        </a:p>
      </dsp:txBody>
      <dsp:txXfrm>
        <a:off x="0" y="3468481"/>
        <a:ext cx="973931" cy="163532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E1B386-683B-4379-947D-1F135A035BC3}">
      <dsp:nvSpPr>
        <dsp:cNvPr id="0" name=""/>
        <dsp:cNvSpPr/>
      </dsp:nvSpPr>
      <dsp:spPr>
        <a:xfrm>
          <a:off x="0" y="83819"/>
          <a:ext cx="4869656" cy="86346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/>
            <a:t>Connection</a:t>
          </a:r>
        </a:p>
      </dsp:txBody>
      <dsp:txXfrm>
        <a:off x="42151" y="125970"/>
        <a:ext cx="4785354" cy="779158"/>
      </dsp:txXfrm>
    </dsp:sp>
    <dsp:sp modelId="{4E255D2D-DA5B-4C78-A8D7-4064E0E7ACA6}">
      <dsp:nvSpPr>
        <dsp:cNvPr id="0" name=""/>
        <dsp:cNvSpPr/>
      </dsp:nvSpPr>
      <dsp:spPr>
        <a:xfrm>
          <a:off x="0" y="947279"/>
          <a:ext cx="4869656" cy="5961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4612" tIns="45720" rIns="256032" bIns="45720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2800" kern="1200"/>
            <a:t>Community by Peter Block</a:t>
          </a:r>
        </a:p>
      </dsp:txBody>
      <dsp:txXfrm>
        <a:off x="0" y="947279"/>
        <a:ext cx="4869656" cy="596160"/>
      </dsp:txXfrm>
    </dsp:sp>
    <dsp:sp modelId="{65430984-5974-4A94-987C-D6B13B85FA91}">
      <dsp:nvSpPr>
        <dsp:cNvPr id="0" name=""/>
        <dsp:cNvSpPr/>
      </dsp:nvSpPr>
      <dsp:spPr>
        <a:xfrm>
          <a:off x="0" y="1543439"/>
          <a:ext cx="4869656" cy="863460"/>
        </a:xfrm>
        <a:prstGeom prst="roundRect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/>
            <a:t>Self-authorship</a:t>
          </a:r>
        </a:p>
      </dsp:txBody>
      <dsp:txXfrm>
        <a:off x="42151" y="1585590"/>
        <a:ext cx="4785354" cy="779158"/>
      </dsp:txXfrm>
    </dsp:sp>
    <dsp:sp modelId="{B2D6ADC4-240B-4ED9-853D-FAE0542C2B44}">
      <dsp:nvSpPr>
        <dsp:cNvPr id="0" name=""/>
        <dsp:cNvSpPr/>
      </dsp:nvSpPr>
      <dsp:spPr>
        <a:xfrm>
          <a:off x="0" y="2406899"/>
          <a:ext cx="4869656" cy="8756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4612" tIns="45720" rIns="256032" bIns="45720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2800" kern="1200"/>
            <a:t>Theory of Self-Authorship by Baxter Magolda</a:t>
          </a:r>
        </a:p>
      </dsp:txBody>
      <dsp:txXfrm>
        <a:off x="0" y="2406899"/>
        <a:ext cx="4869656" cy="875610"/>
      </dsp:txXfrm>
    </dsp:sp>
    <dsp:sp modelId="{FF81A544-E783-474F-A115-EA8260661D7F}">
      <dsp:nvSpPr>
        <dsp:cNvPr id="0" name=""/>
        <dsp:cNvSpPr/>
      </dsp:nvSpPr>
      <dsp:spPr>
        <a:xfrm>
          <a:off x="0" y="3282509"/>
          <a:ext cx="4869656" cy="863460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/>
            <a:t>Intellectual Curiosity</a:t>
          </a:r>
        </a:p>
      </dsp:txBody>
      <dsp:txXfrm>
        <a:off x="42151" y="3324660"/>
        <a:ext cx="4785354" cy="779158"/>
      </dsp:txXfrm>
    </dsp:sp>
    <dsp:sp modelId="{C7D826AF-9CA8-4A96-82E9-3BDAAE7F4C99}">
      <dsp:nvSpPr>
        <dsp:cNvPr id="0" name=""/>
        <dsp:cNvSpPr/>
      </dsp:nvSpPr>
      <dsp:spPr>
        <a:xfrm>
          <a:off x="0" y="4145970"/>
          <a:ext cx="4869656" cy="8756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4612" tIns="45720" rIns="256032" bIns="45720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2800" kern="1200"/>
            <a:t>The Learning Paradigm College by John Tagg</a:t>
          </a:r>
        </a:p>
      </dsp:txBody>
      <dsp:txXfrm>
        <a:off x="0" y="4145970"/>
        <a:ext cx="4869656" cy="87561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829775-A010-4CA7-8B40-661D36DFB909}">
      <dsp:nvSpPr>
        <dsp:cNvPr id="0" name=""/>
        <dsp:cNvSpPr/>
      </dsp:nvSpPr>
      <dsp:spPr>
        <a:xfrm>
          <a:off x="0" y="27660"/>
          <a:ext cx="4869656" cy="95471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/>
            <a:t>Training sessions with professional staff on training in July </a:t>
          </a:r>
        </a:p>
      </dsp:txBody>
      <dsp:txXfrm>
        <a:off x="46606" y="74266"/>
        <a:ext cx="4776444" cy="861507"/>
      </dsp:txXfrm>
    </dsp:sp>
    <dsp:sp modelId="{988F6064-9E19-4DA8-9A12-EEA4BAC6B48B}">
      <dsp:nvSpPr>
        <dsp:cNvPr id="0" name=""/>
        <dsp:cNvSpPr/>
      </dsp:nvSpPr>
      <dsp:spPr>
        <a:xfrm>
          <a:off x="0" y="1051500"/>
          <a:ext cx="4869656" cy="954719"/>
        </a:xfrm>
        <a:prstGeom prst="roundRect">
          <a:avLst/>
        </a:prstGeom>
        <a:solidFill>
          <a:schemeClr val="accent2">
            <a:hueOff val="313024"/>
            <a:satOff val="-6726"/>
            <a:lumOff val="348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/>
            <a:t>Presentation templates </a:t>
          </a:r>
        </a:p>
      </dsp:txBody>
      <dsp:txXfrm>
        <a:off x="46606" y="1098106"/>
        <a:ext cx="4776444" cy="861507"/>
      </dsp:txXfrm>
    </dsp:sp>
    <dsp:sp modelId="{A5066DC1-A0A7-4501-99B2-C388FEE66F91}">
      <dsp:nvSpPr>
        <dsp:cNvPr id="0" name=""/>
        <dsp:cNvSpPr/>
      </dsp:nvSpPr>
      <dsp:spPr>
        <a:xfrm>
          <a:off x="0" y="2075340"/>
          <a:ext cx="4869656" cy="954719"/>
        </a:xfrm>
        <a:prstGeom prst="roundRect">
          <a:avLst/>
        </a:prstGeom>
        <a:solidFill>
          <a:schemeClr val="accent2">
            <a:hueOff val="626047"/>
            <a:satOff val="-13453"/>
            <a:lumOff val="696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/>
            <a:t>Day by day guides</a:t>
          </a:r>
        </a:p>
      </dsp:txBody>
      <dsp:txXfrm>
        <a:off x="46606" y="2121946"/>
        <a:ext cx="4776444" cy="861507"/>
      </dsp:txXfrm>
    </dsp:sp>
    <dsp:sp modelId="{79D124AD-0F82-4A06-8651-F9864C09F66E}">
      <dsp:nvSpPr>
        <dsp:cNvPr id="0" name=""/>
        <dsp:cNvSpPr/>
      </dsp:nvSpPr>
      <dsp:spPr>
        <a:xfrm>
          <a:off x="0" y="3099180"/>
          <a:ext cx="4869656" cy="954719"/>
        </a:xfrm>
        <a:prstGeom prst="roundRect">
          <a:avLst/>
        </a:prstGeom>
        <a:solidFill>
          <a:schemeClr val="accent2">
            <a:hueOff val="939071"/>
            <a:satOff val="-20179"/>
            <a:lumOff val="1044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/>
            <a:t>References in lesson plans</a:t>
          </a:r>
        </a:p>
      </dsp:txBody>
      <dsp:txXfrm>
        <a:off x="46606" y="3145786"/>
        <a:ext cx="4776444" cy="861507"/>
      </dsp:txXfrm>
    </dsp:sp>
    <dsp:sp modelId="{0D9874A2-AE57-41D9-91C0-92AFB2670077}">
      <dsp:nvSpPr>
        <dsp:cNvPr id="0" name=""/>
        <dsp:cNvSpPr/>
      </dsp:nvSpPr>
      <dsp:spPr>
        <a:xfrm>
          <a:off x="0" y="4123020"/>
          <a:ext cx="4869656" cy="954719"/>
        </a:xfrm>
        <a:prstGeom prst="roundRect">
          <a:avLst/>
        </a:prstGeom>
        <a:solidFill>
          <a:schemeClr val="accent2">
            <a:hueOff val="1252095"/>
            <a:satOff val="-26905"/>
            <a:lumOff val="1392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/>
            <a:t>Autonomy vs. Consistency</a:t>
          </a:r>
        </a:p>
      </dsp:txBody>
      <dsp:txXfrm>
        <a:off x="46606" y="4169626"/>
        <a:ext cx="4776444" cy="86150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D163B2-901D-453B-99BC-BCFCAEBA090E}">
      <dsp:nvSpPr>
        <dsp:cNvPr id="0" name=""/>
        <dsp:cNvSpPr/>
      </dsp:nvSpPr>
      <dsp:spPr>
        <a:xfrm>
          <a:off x="149" y="2296324"/>
          <a:ext cx="1958950" cy="979475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/>
            <a:t>Use multiple methods throughout training</a:t>
          </a:r>
        </a:p>
      </dsp:txBody>
      <dsp:txXfrm>
        <a:off x="28837" y="2325012"/>
        <a:ext cx="1901574" cy="922099"/>
      </dsp:txXfrm>
    </dsp:sp>
    <dsp:sp modelId="{9F85027C-353D-4DF8-9387-5F1068797592}">
      <dsp:nvSpPr>
        <dsp:cNvPr id="0" name=""/>
        <dsp:cNvSpPr/>
      </dsp:nvSpPr>
      <dsp:spPr>
        <a:xfrm rot="17692822">
          <a:off x="1419663" y="1925444"/>
          <a:ext cx="1862452" cy="31640"/>
        </a:xfrm>
        <a:custGeom>
          <a:avLst/>
          <a:gdLst/>
          <a:ahLst/>
          <a:cxnLst/>
          <a:rect l="0" t="0" r="0" b="0"/>
          <a:pathLst>
            <a:path>
              <a:moveTo>
                <a:pt x="0" y="15820"/>
              </a:moveTo>
              <a:lnTo>
                <a:pt x="1862452" y="1582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00" kern="1200"/>
        </a:p>
      </dsp:txBody>
      <dsp:txXfrm>
        <a:off x="2304328" y="1894703"/>
        <a:ext cx="93122" cy="93122"/>
      </dsp:txXfrm>
    </dsp:sp>
    <dsp:sp modelId="{CC76BE98-4203-40A1-B772-0EB2E1E70479}">
      <dsp:nvSpPr>
        <dsp:cNvPr id="0" name=""/>
        <dsp:cNvSpPr/>
      </dsp:nvSpPr>
      <dsp:spPr>
        <a:xfrm>
          <a:off x="2742679" y="606730"/>
          <a:ext cx="1958950" cy="979475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/>
            <a:t>Group quizzes on items like purchasing</a:t>
          </a:r>
        </a:p>
      </dsp:txBody>
      <dsp:txXfrm>
        <a:off x="2771367" y="635418"/>
        <a:ext cx="1901574" cy="922099"/>
      </dsp:txXfrm>
    </dsp:sp>
    <dsp:sp modelId="{12279DB5-F591-4889-AFBF-482F2AEA3AEC}">
      <dsp:nvSpPr>
        <dsp:cNvPr id="0" name=""/>
        <dsp:cNvSpPr/>
      </dsp:nvSpPr>
      <dsp:spPr>
        <a:xfrm rot="19457599">
          <a:off x="1868398" y="2488643"/>
          <a:ext cx="964981" cy="31640"/>
        </a:xfrm>
        <a:custGeom>
          <a:avLst/>
          <a:gdLst/>
          <a:ahLst/>
          <a:cxnLst/>
          <a:rect l="0" t="0" r="0" b="0"/>
          <a:pathLst>
            <a:path>
              <a:moveTo>
                <a:pt x="0" y="15820"/>
              </a:moveTo>
              <a:lnTo>
                <a:pt x="964981" y="1582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326764" y="2480338"/>
        <a:ext cx="48249" cy="48249"/>
      </dsp:txXfrm>
    </dsp:sp>
    <dsp:sp modelId="{C474415D-A008-433C-81C0-92D6ADF6FEB3}">
      <dsp:nvSpPr>
        <dsp:cNvPr id="0" name=""/>
        <dsp:cNvSpPr/>
      </dsp:nvSpPr>
      <dsp:spPr>
        <a:xfrm>
          <a:off x="2742679" y="1733126"/>
          <a:ext cx="1958950" cy="979475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/>
            <a:t>Test your training knowledge neighborhood trivia midway through</a:t>
          </a:r>
        </a:p>
      </dsp:txBody>
      <dsp:txXfrm>
        <a:off x="2771367" y="1761814"/>
        <a:ext cx="1901574" cy="922099"/>
      </dsp:txXfrm>
    </dsp:sp>
    <dsp:sp modelId="{17079D77-C41C-4EF4-B4D9-16FFBCD78B29}">
      <dsp:nvSpPr>
        <dsp:cNvPr id="0" name=""/>
        <dsp:cNvSpPr/>
      </dsp:nvSpPr>
      <dsp:spPr>
        <a:xfrm rot="2142401">
          <a:off x="1868398" y="3051841"/>
          <a:ext cx="964981" cy="31640"/>
        </a:xfrm>
        <a:custGeom>
          <a:avLst/>
          <a:gdLst/>
          <a:ahLst/>
          <a:cxnLst/>
          <a:rect l="0" t="0" r="0" b="0"/>
          <a:pathLst>
            <a:path>
              <a:moveTo>
                <a:pt x="0" y="15820"/>
              </a:moveTo>
              <a:lnTo>
                <a:pt x="964981" y="1582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326764" y="3043537"/>
        <a:ext cx="48249" cy="48249"/>
      </dsp:txXfrm>
    </dsp:sp>
    <dsp:sp modelId="{610ADAA2-6548-4A02-B9ED-548DD920729C}">
      <dsp:nvSpPr>
        <dsp:cNvPr id="0" name=""/>
        <dsp:cNvSpPr/>
      </dsp:nvSpPr>
      <dsp:spPr>
        <a:xfrm>
          <a:off x="2742679" y="2859523"/>
          <a:ext cx="1958950" cy="979475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/>
            <a:t>Incident Report writing practice and review with supervisor</a:t>
          </a:r>
        </a:p>
      </dsp:txBody>
      <dsp:txXfrm>
        <a:off x="2771367" y="2888211"/>
        <a:ext cx="1901574" cy="922099"/>
      </dsp:txXfrm>
    </dsp:sp>
    <dsp:sp modelId="{E67A4137-93CD-4AFB-8BBD-E2616DD02300}">
      <dsp:nvSpPr>
        <dsp:cNvPr id="0" name=""/>
        <dsp:cNvSpPr/>
      </dsp:nvSpPr>
      <dsp:spPr>
        <a:xfrm rot="3907178">
          <a:off x="1419663" y="3615039"/>
          <a:ext cx="1862452" cy="31640"/>
        </a:xfrm>
        <a:custGeom>
          <a:avLst/>
          <a:gdLst/>
          <a:ahLst/>
          <a:cxnLst/>
          <a:rect l="0" t="0" r="0" b="0"/>
          <a:pathLst>
            <a:path>
              <a:moveTo>
                <a:pt x="0" y="15820"/>
              </a:moveTo>
              <a:lnTo>
                <a:pt x="1862452" y="1582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00" kern="1200"/>
        </a:p>
      </dsp:txBody>
      <dsp:txXfrm>
        <a:off x="2304328" y="3584298"/>
        <a:ext cx="93122" cy="93122"/>
      </dsp:txXfrm>
    </dsp:sp>
    <dsp:sp modelId="{5C56706B-4AE7-4E1F-803A-68A24A7BDB14}">
      <dsp:nvSpPr>
        <dsp:cNvPr id="0" name=""/>
        <dsp:cNvSpPr/>
      </dsp:nvSpPr>
      <dsp:spPr>
        <a:xfrm>
          <a:off x="2742679" y="3985919"/>
          <a:ext cx="1958950" cy="979475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/>
            <a:t>Call up training online assessment</a:t>
          </a:r>
        </a:p>
      </dsp:txBody>
      <dsp:txXfrm>
        <a:off x="2771367" y="4014607"/>
        <a:ext cx="1901574" cy="922099"/>
      </dsp:txXfrm>
    </dsp:sp>
    <dsp:sp modelId="{B61C3E62-5D71-46BC-9EF3-A9200CF744F9}">
      <dsp:nvSpPr>
        <dsp:cNvPr id="0" name=""/>
        <dsp:cNvSpPr/>
      </dsp:nvSpPr>
      <dsp:spPr>
        <a:xfrm>
          <a:off x="149" y="3422721"/>
          <a:ext cx="1958950" cy="979475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/>
            <a:t>Assess overall learning two weeks into academic year</a:t>
          </a:r>
        </a:p>
      </dsp:txBody>
      <dsp:txXfrm>
        <a:off x="28837" y="3451409"/>
        <a:ext cx="1901574" cy="92209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43F37B5-1739-4512-B282-4C457D83F266}">
      <dsp:nvSpPr>
        <dsp:cNvPr id="0" name=""/>
        <dsp:cNvSpPr/>
      </dsp:nvSpPr>
      <dsp:spPr>
        <a:xfrm>
          <a:off x="0" y="3363072"/>
          <a:ext cx="4701779" cy="220653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912" tIns="184912" rIns="184912" bIns="184912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/>
            <a:t>Conference-style sessions led by student and professional staff</a:t>
          </a:r>
        </a:p>
      </dsp:txBody>
      <dsp:txXfrm>
        <a:off x="0" y="3363072"/>
        <a:ext cx="4701779" cy="1191531"/>
      </dsp:txXfrm>
    </dsp:sp>
    <dsp:sp modelId="{B360D38B-038E-4D7B-8D55-9C7C0880C3FD}">
      <dsp:nvSpPr>
        <dsp:cNvPr id="0" name=""/>
        <dsp:cNvSpPr/>
      </dsp:nvSpPr>
      <dsp:spPr>
        <a:xfrm>
          <a:off x="0" y="4510473"/>
          <a:ext cx="2350889" cy="1015008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21590" rIns="120904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/>
            <a:t>All sessions must fall under one of our three learning goals</a:t>
          </a:r>
        </a:p>
      </dsp:txBody>
      <dsp:txXfrm>
        <a:off x="0" y="4510473"/>
        <a:ext cx="2350889" cy="1015008"/>
      </dsp:txXfrm>
    </dsp:sp>
    <dsp:sp modelId="{9002B46A-5373-4DB0-9CF6-741E013BC0A1}">
      <dsp:nvSpPr>
        <dsp:cNvPr id="0" name=""/>
        <dsp:cNvSpPr/>
      </dsp:nvSpPr>
      <dsp:spPr>
        <a:xfrm>
          <a:off x="2350889" y="4510473"/>
          <a:ext cx="2350889" cy="1015008"/>
        </a:xfrm>
        <a:prstGeom prst="rect">
          <a:avLst/>
        </a:prstGeom>
        <a:solidFill>
          <a:schemeClr val="accent2">
            <a:tint val="40000"/>
            <a:alpha val="90000"/>
            <a:hueOff val="1610649"/>
            <a:satOff val="2372"/>
            <a:lumOff val="1792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1610649"/>
              <a:satOff val="2372"/>
              <a:lumOff val="179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21590" rIns="120904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/>
            <a:t>Typically offer around 35 session options split into three, 50-minute blocks</a:t>
          </a:r>
        </a:p>
      </dsp:txBody>
      <dsp:txXfrm>
        <a:off x="2350889" y="4510473"/>
        <a:ext cx="2350889" cy="1015008"/>
      </dsp:txXfrm>
    </dsp:sp>
    <dsp:sp modelId="{21EE7FB5-F88B-4F46-AB04-5C2D4B48DC85}">
      <dsp:nvSpPr>
        <dsp:cNvPr id="0" name=""/>
        <dsp:cNvSpPr/>
      </dsp:nvSpPr>
      <dsp:spPr>
        <a:xfrm rot="10800000">
          <a:off x="0" y="2512"/>
          <a:ext cx="4701779" cy="3393658"/>
        </a:xfrm>
        <a:prstGeom prst="upArrowCallout">
          <a:avLst/>
        </a:prstGeom>
        <a:solidFill>
          <a:schemeClr val="accent2">
            <a:hueOff val="1252095"/>
            <a:satOff val="-26905"/>
            <a:lumOff val="1392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912" tIns="184912" rIns="184912" bIns="184912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/>
            <a:t>Scaled down version (2 days)</a:t>
          </a:r>
        </a:p>
      </dsp:txBody>
      <dsp:txXfrm rot="10800000">
        <a:off x="0" y="2512"/>
        <a:ext cx="4701779" cy="220509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VerticalSolidActionList">
  <dgm:title val="Vertical Solid Action List"/>
  <dgm:desc val="Use to show non-sequential or grouped lists of information. Works well with large amounts of text. All text has the same level of emphasis, and direction is not implied."/>
  <dgm:catLst>
    <dgm:cat type="list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  <dgm:pt modelId="5">
          <dgm:prSet phldr="1"/>
        </dgm:pt>
        <dgm:pt modelId="5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7" srcId="0" destId="4" srcOrd="3" destOrd="0"/>
        <dgm:cxn modelId="8" srcId="0" destId="5" srcOrd="4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  <dgm:cxn modelId="53" srcId="5" destId="5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6"/>
      <dgm:constr type="primFontSz" for="des" forName="parentText" op="equ" val="28"/>
      <dgm:constr type="primFontSz" for="des" forName="descendantText" refType="primFontSz" refFor="des" refForName="parentText" op="lte" fact="0.82"/>
      <dgm:constr type="primFontSz" for="des" forName="parentText" refType="primFontSz" refFor="des" refForName="descendantText" op="lte" fact="1.25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2"/>
          <dgm:constr type="w" for="ch" forName="descendantText" refType="w" fact="0.8"/>
          <dgm:constr type="h" for="ch" forName="parentText" refType="h"/>
          <dgm:constr type="h" for="ch" forName="descendantText" refType="h" refFor="ch" refForName="parentText"/>
        </dgm:constrLst>
        <dgm:ruleLst/>
        <dgm:layoutNode name="parentText" styleLbl="alignNode1">
          <dgm:varLst>
            <dgm:chMax val="1"/>
            <dgm:bulletEnabled/>
          </dgm:varLst>
          <dgm:alg type="tx"/>
          <dgm:shape xmlns:r="http://schemas.openxmlformats.org/officeDocument/2006/relationships" type="rect" r:blip="" zOrderOff="3">
            <dgm:adjLst/>
          </dgm:shape>
          <dgm:presOf axis="self" ptType="node"/>
          <dgm:constrLst>
            <dgm:constr type="tMarg" refType="h" fact="0.28"/>
            <dgm:constr type="bMarg" refType="h" fact="0.28"/>
            <dgm:constr type="lMarg" refType="w" fact="0.15"/>
            <dgm:constr type="rMarg" refType="w" fact="0.15"/>
          </dgm:constrLst>
          <dgm:ruleLst>
            <dgm:rule type="primFontSz" val="15" fact="NaN" max="NaN"/>
          </dgm:ruleLst>
        </dgm:layoutNode>
        <dgm:layoutNode name="descendantText" styleLbl="alignAccFollowNode1">
          <dgm:varLst>
            <dgm:bulletEnabled/>
          </dgm:varLst>
          <dgm:alg type="tx">
            <dgm:param type="stBulletLvl" val="0"/>
            <dgm:param type="parTxLTRAlign" val="l"/>
            <dgm:param type="shpTxLTRAlignCh" val="l"/>
            <dgm:param type="parTxRTLAlign" val="r"/>
            <dgm:param type="shpTxRTLAlignCh" val="r"/>
          </dgm:alg>
          <dgm:choose name="Name10">
            <dgm:if name="Name11" func="var" arg="dir" op="equ" val="norm">
              <dgm:shape xmlns:r="http://schemas.openxmlformats.org/officeDocument/2006/relationships" type="rect" r:blip="">
                <dgm:adjLst/>
              </dgm:shape>
            </dgm:if>
            <dgm:else name="Name12">
              <dgm:shape xmlns:r="http://schemas.openxmlformats.org/officeDocument/2006/relationships" type="rect" r:blip="">
                <dgm:adjLst/>
              </dgm:shape>
            </dgm:else>
          </dgm:choose>
          <dgm:presOf axis="des" ptType="node"/>
          <dgm:constrLst>
            <dgm:constr type="primFontSz" val="24"/>
            <dgm:constr type="lMarg" refType="w" fact="0.055"/>
            <dgm:constr type="rMarg" refType="w" fact="0.055"/>
            <dgm:constr type="tMarg" refType="h" fact="0.72"/>
            <dgm:constr type="bMarg" refType="h" fact="0.72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2AD7E5-A6A1-C440-927F-60CF5324A5AF}" type="datetimeFigureOut">
              <a:rPr lang="en-US" smtClean="0"/>
              <a:t>6/6/2019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279D36-3CC6-F649-A60A-55D074F00C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03169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_Purple Jewel To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5879" cy="6858000"/>
          </a:xfrm>
          <a:prstGeom prst="rect">
            <a:avLst/>
          </a:prstGeom>
        </p:spPr>
      </p:pic>
      <p:sp>
        <p:nvSpPr>
          <p:cNvPr id="10" name="Title 1"/>
          <p:cNvSpPr>
            <a:spLocks noGrp="1"/>
          </p:cNvSpPr>
          <p:nvPr>
            <p:ph type="ctrTitle"/>
          </p:nvPr>
        </p:nvSpPr>
        <p:spPr>
          <a:xfrm>
            <a:off x="1" y="3701136"/>
            <a:ext cx="9144000" cy="1195979"/>
          </a:xfrm>
        </p:spPr>
        <p:txBody>
          <a:bodyPr/>
          <a:lstStyle>
            <a:lvl1pPr>
              <a:defRPr>
                <a:solidFill>
                  <a:srgbClr val="B63E97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354410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_Orange and Blu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5"/>
            <a:ext cx="9135879" cy="6853430"/>
          </a:xfrm>
          <a:prstGeom prst="rect">
            <a:avLst/>
          </a:prstGeom>
        </p:spPr>
      </p:pic>
      <p:sp>
        <p:nvSpPr>
          <p:cNvPr id="10" name="Title 1"/>
          <p:cNvSpPr>
            <a:spLocks noGrp="1"/>
          </p:cNvSpPr>
          <p:nvPr>
            <p:ph type="ctrTitle"/>
          </p:nvPr>
        </p:nvSpPr>
        <p:spPr>
          <a:xfrm>
            <a:off x="1" y="3701136"/>
            <a:ext cx="9144000" cy="1195979"/>
          </a:xfrm>
        </p:spPr>
        <p:txBody>
          <a:bodyPr/>
          <a:lstStyle>
            <a:lvl1pPr>
              <a:defRPr>
                <a:solidFill>
                  <a:srgbClr val="3D5567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_G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5879" cy="6857999"/>
          </a:xfrm>
          <a:prstGeom prst="rect">
            <a:avLst/>
          </a:prstGeom>
        </p:spPr>
      </p:pic>
      <p:sp>
        <p:nvSpPr>
          <p:cNvPr id="10" name="Title 1"/>
          <p:cNvSpPr>
            <a:spLocks noGrp="1"/>
          </p:cNvSpPr>
          <p:nvPr>
            <p:ph type="ctrTitle"/>
          </p:nvPr>
        </p:nvSpPr>
        <p:spPr>
          <a:xfrm>
            <a:off x="1" y="3701136"/>
            <a:ext cx="9144000" cy="1195979"/>
          </a:xfrm>
        </p:spPr>
        <p:txBody>
          <a:bodyPr/>
          <a:lstStyle>
            <a:lvl1pPr>
              <a:defRPr>
                <a:solidFill>
                  <a:srgbClr val="D7A616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_Purple Jewel To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969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2108" y="253661"/>
            <a:ext cx="6401891" cy="1143000"/>
          </a:xfrm>
        </p:spPr>
        <p:txBody>
          <a:bodyPr/>
          <a:lstStyle>
            <a:lvl1pPr algn="l">
              <a:defRPr>
                <a:solidFill>
                  <a:srgbClr val="B63E97"/>
                </a:solidFill>
              </a:defRPr>
            </a:lvl1pPr>
          </a:lstStyle>
          <a:p>
            <a:r>
              <a:rPr lang="en-US"/>
              <a:t>Click to edit Master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7045864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_Orange and Blu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969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2108" y="253661"/>
            <a:ext cx="6401891" cy="1143000"/>
          </a:xfrm>
        </p:spPr>
        <p:txBody>
          <a:bodyPr/>
          <a:lstStyle>
            <a:lvl1pPr algn="l">
              <a:defRPr>
                <a:solidFill>
                  <a:srgbClr val="3D5567"/>
                </a:solidFill>
              </a:defRPr>
            </a:lvl1pPr>
          </a:lstStyle>
          <a:p>
            <a:r>
              <a:rPr lang="en-US"/>
              <a:t>Click to edit Master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_G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969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2108" y="253661"/>
            <a:ext cx="6401891" cy="1143000"/>
          </a:xfrm>
        </p:spPr>
        <p:txBody>
          <a:bodyPr/>
          <a:lstStyle>
            <a:lvl1pPr algn="l">
              <a:defRPr>
                <a:solidFill>
                  <a:srgbClr val="99918A"/>
                </a:solidFill>
              </a:defRPr>
            </a:lvl1pPr>
          </a:lstStyle>
          <a:p>
            <a:r>
              <a:rPr lang="en-US"/>
              <a:t>Click to edit Master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2592692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2ACC6E-4F89-8248-B307-8D9DC233E998}" type="datetimeFigureOut">
              <a:rPr lang="en-US" smtClean="0"/>
              <a:t>6/6/2019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04700E-4435-6245-BFBB-4EF4407726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53412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69" r:id="rId3"/>
    <p:sldLayoutId id="2147483650" r:id="rId4"/>
    <p:sldLayoutId id="2147483670" r:id="rId5"/>
    <p:sldLayoutId id="2147483661" r:id="rId6"/>
  </p:sldLayoutIdLst>
  <p:txStyles>
    <p:titleStyle>
      <a:lvl1pPr algn="ctr" defTabSz="457200" rtl="0" eaLnBrk="1" latinLnBrk="0" hangingPunct="1">
        <a:spcBef>
          <a:spcPct val="0"/>
        </a:spcBef>
        <a:buNone/>
        <a:defRPr sz="4400" b="0" kern="1200" cap="all">
          <a:solidFill>
            <a:schemeClr val="tx1"/>
          </a:solidFill>
          <a:latin typeface="Impact"/>
          <a:ea typeface="+mj-ea"/>
          <a:cs typeface="Impact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Arial"/>
          <a:ea typeface="+mn-ea"/>
          <a:cs typeface="Arial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Arial"/>
          <a:ea typeface="+mn-ea"/>
          <a:cs typeface="Arial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Arial"/>
          <a:ea typeface="+mn-ea"/>
          <a:cs typeface="Arial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Arial"/>
          <a:ea typeface="+mn-ea"/>
          <a:cs typeface="Arial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Arial"/>
          <a:ea typeface="+mn-ea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A curricular Approach to student staff training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743641C-CF70-4110-B4AE-BA071773BACB}"/>
              </a:ext>
            </a:extLst>
          </p:cNvPr>
          <p:cNvSpPr txBox="1"/>
          <p:nvPr/>
        </p:nvSpPr>
        <p:spPr>
          <a:xfrm>
            <a:off x="269157" y="5043947"/>
            <a:ext cx="8448981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/>
              <a:t>Presented by: </a:t>
            </a:r>
          </a:p>
          <a:p>
            <a:r>
              <a:rPr lang="en-US" sz="1600"/>
              <a:t>Christina Gilmore, Assistant Director for Residence Life at Texas Tech University</a:t>
            </a:r>
            <a:endParaRPr lang="en-US" sz="1600">
              <a:cs typeface="Calibri"/>
            </a:endParaRPr>
          </a:p>
          <a:p>
            <a:r>
              <a:rPr lang="en-US" sz="1600"/>
              <a:t>Alisha Severson, Assistant Director of Residential Life at Purdue University </a:t>
            </a:r>
            <a:endParaRPr lang="en-US" sz="160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507950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42285737-90EE-47DC-AC80-8AE156B1196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-1"/>
            <a:ext cx="3302781" cy="6858001"/>
          </a:xfrm>
          <a:custGeom>
            <a:avLst/>
            <a:gdLst>
              <a:gd name="connsiteX0" fmla="*/ 3223890 w 4403709"/>
              <a:gd name="connsiteY0" fmla="*/ 6858001 h 6858001"/>
              <a:gd name="connsiteX1" fmla="*/ 4101908 w 4403709"/>
              <a:gd name="connsiteY1" fmla="*/ 6858001 h 6858001"/>
              <a:gd name="connsiteX2" fmla="*/ 3254950 w 4403709"/>
              <a:gd name="connsiteY2" fmla="*/ 1599356 h 6858001"/>
              <a:gd name="connsiteX3" fmla="*/ 3254950 w 4403709"/>
              <a:gd name="connsiteY3" fmla="*/ 1594062 h 6858001"/>
              <a:gd name="connsiteX4" fmla="*/ 4403709 w 4403709"/>
              <a:gd name="connsiteY4" fmla="*/ 0 h 6858001"/>
              <a:gd name="connsiteX5" fmla="*/ 3254950 w 4403709"/>
              <a:gd name="connsiteY5" fmla="*/ 0 h 6858001"/>
              <a:gd name="connsiteX6" fmla="*/ 2903520 w 4403709"/>
              <a:gd name="connsiteY6" fmla="*/ 0 h 6858001"/>
              <a:gd name="connsiteX7" fmla="*/ 0 w 4403709"/>
              <a:gd name="connsiteY7" fmla="*/ 0 h 6858001"/>
              <a:gd name="connsiteX8" fmla="*/ 0 w 4403709"/>
              <a:gd name="connsiteY8" fmla="*/ 6858000 h 6858001"/>
              <a:gd name="connsiteX9" fmla="*/ 3223890 w 4403709"/>
              <a:gd name="connsiteY9" fmla="*/ 685800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03709" h="6858001">
                <a:moveTo>
                  <a:pt x="3223890" y="6858001"/>
                </a:moveTo>
                <a:lnTo>
                  <a:pt x="4101908" y="6858001"/>
                </a:lnTo>
                <a:lnTo>
                  <a:pt x="3254950" y="1599356"/>
                </a:lnTo>
                <a:lnTo>
                  <a:pt x="3254950" y="1594062"/>
                </a:lnTo>
                <a:lnTo>
                  <a:pt x="4403709" y="0"/>
                </a:lnTo>
                <a:lnTo>
                  <a:pt x="3254950" y="0"/>
                </a:lnTo>
                <a:lnTo>
                  <a:pt x="2903520" y="0"/>
                </a:lnTo>
                <a:lnTo>
                  <a:pt x="0" y="0"/>
                </a:lnTo>
                <a:lnTo>
                  <a:pt x="0" y="6858000"/>
                </a:lnTo>
                <a:lnTo>
                  <a:pt x="322389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B57BDC17-F1B3-455F-BBF1-680AA1F25C0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486469" y="0"/>
            <a:ext cx="1827609" cy="6858001"/>
            <a:chOff x="1320800" y="0"/>
            <a:chExt cx="2436813" cy="6858001"/>
          </a:xfrm>
        </p:grpSpPr>
        <p:sp>
          <p:nvSpPr>
            <p:cNvPr id="13" name="Freeform 6">
              <a:extLst>
                <a:ext uri="{FF2B5EF4-FFF2-40B4-BE49-F238E27FC236}">
                  <a16:creationId xmlns:a16="http://schemas.microsoft.com/office/drawing/2014/main" id="{64E2FA9A-FEF7-4501-B0EB-5E45EDD2177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4" name="Freeform 7">
              <a:extLst>
                <a:ext uri="{FF2B5EF4-FFF2-40B4-BE49-F238E27FC236}">
                  <a16:creationId xmlns:a16="http://schemas.microsoft.com/office/drawing/2014/main" id="{BC38192B-B4CB-47D4-A3B1-10010247F15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</p:sp>
        <p:sp>
          <p:nvSpPr>
            <p:cNvPr id="15" name="Freeform 8">
              <a:extLst>
                <a:ext uri="{FF2B5EF4-FFF2-40B4-BE49-F238E27FC236}">
                  <a16:creationId xmlns:a16="http://schemas.microsoft.com/office/drawing/2014/main" id="{96330E33-E171-4B0F-82B5-AF7230399B5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</p:sp>
        <p:sp>
          <p:nvSpPr>
            <p:cNvPr id="16" name="Freeform 9">
              <a:extLst>
                <a:ext uri="{FF2B5EF4-FFF2-40B4-BE49-F238E27FC236}">
                  <a16:creationId xmlns:a16="http://schemas.microsoft.com/office/drawing/2014/main" id="{332B1723-69BF-42D7-B757-0FA059E1525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7" name="Freeform 10">
              <a:extLst>
                <a:ext uri="{FF2B5EF4-FFF2-40B4-BE49-F238E27FC236}">
                  <a16:creationId xmlns:a16="http://schemas.microsoft.com/office/drawing/2014/main" id="{F115D62D-1E96-48D1-A78D-D370A0BFB9B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8" name="Freeform 11">
              <a:extLst>
                <a:ext uri="{FF2B5EF4-FFF2-40B4-BE49-F238E27FC236}">
                  <a16:creationId xmlns:a16="http://schemas.microsoft.com/office/drawing/2014/main" id="{91C2876A-169D-4822-A766-C00578C88B4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1265" y="685800"/>
            <a:ext cx="2085203" cy="5105400"/>
          </a:xfrm>
        </p:spPr>
        <p:txBody>
          <a:bodyPr>
            <a:normAutofit/>
          </a:bodyPr>
          <a:lstStyle/>
          <a:p>
            <a:r>
              <a:rPr lang="en-US" sz="3200">
                <a:solidFill>
                  <a:srgbClr val="FFFFFF"/>
                </a:solidFill>
              </a:rPr>
              <a:t>Learning outcomes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16D660D-7E42-44C7-A3EB-626EC975EA2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97217143"/>
              </p:ext>
            </p:extLst>
          </p:nvPr>
        </p:nvGraphicFramePr>
        <p:xfrm>
          <a:off x="3757612" y="685800"/>
          <a:ext cx="4869656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836973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4FF56E-389D-450C-AF45-06697C8395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37658" y="629266"/>
            <a:ext cx="4817137" cy="1676603"/>
          </a:xfrm>
        </p:spPr>
        <p:txBody>
          <a:bodyPr>
            <a:normAutofit/>
          </a:bodyPr>
          <a:lstStyle/>
          <a:p>
            <a:r>
              <a:rPr lang="en-US"/>
              <a:t>Introduction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98BC887-4916-4227-9F48-3B078D238FA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477006" cy="6858000"/>
          </a:xfrm>
          <a:prstGeom prst="rect">
            <a:avLst/>
          </a:prstGeom>
          <a:solidFill>
            <a:srgbClr val="5B51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9">
            <a:extLst>
              <a:ext uri="{FF2B5EF4-FFF2-40B4-BE49-F238E27FC236}">
                <a16:creationId xmlns:a16="http://schemas.microsoft.com/office/drawing/2014/main" id="{1AD6DCFA-0E71-4650-A5E4-3C20E73EB6C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3474" y="484632"/>
            <a:ext cx="2750058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4" descr="A person smiling for the camera&#10;&#10;Description generated with very high confidence">
            <a:extLst>
              <a:ext uri="{FF2B5EF4-FFF2-40B4-BE49-F238E27FC236}">
                <a16:creationId xmlns:a16="http://schemas.microsoft.com/office/drawing/2014/main" id="{30BA6838-6771-4180-B146-05833827AF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93" r="5170" b="-1"/>
          <a:stretch/>
        </p:blipFill>
        <p:spPr>
          <a:xfrm>
            <a:off x="603504" y="803049"/>
            <a:ext cx="2269998" cy="2470743"/>
          </a:xfrm>
          <a:prstGeom prst="rect">
            <a:avLst/>
          </a:prstGeom>
          <a:effectLst/>
        </p:spPr>
      </p:pic>
      <p:pic>
        <p:nvPicPr>
          <p:cNvPr id="7" name="Picture 4" descr="A person standing in front of a building&#10;&#10;Description generated with very high confidence">
            <a:extLst>
              <a:ext uri="{FF2B5EF4-FFF2-40B4-BE49-F238E27FC236}">
                <a16:creationId xmlns:a16="http://schemas.microsoft.com/office/drawing/2014/main" id="{FD110042-36E3-4038-AE9A-F29B7CC61FE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4" b="11920"/>
          <a:stretch/>
        </p:blipFill>
        <p:spPr>
          <a:xfrm>
            <a:off x="603504" y="3461344"/>
            <a:ext cx="2269997" cy="2438400"/>
          </a:xfrm>
          <a:prstGeom prst="rect">
            <a:avLst/>
          </a:prstGeom>
        </p:spPr>
      </p:pic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DEE7D9DD-AD15-4B43-8164-88C6160D43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37660" y="2438400"/>
            <a:ext cx="4817136" cy="378541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1700"/>
              <a:t>Purdue University Residential Life Background</a:t>
            </a:r>
          </a:p>
          <a:p>
            <a:r>
              <a:rPr lang="en-US" sz="1700"/>
              <a:t>Currently have 14,000+ residing on campus</a:t>
            </a:r>
          </a:p>
          <a:p>
            <a:r>
              <a:rPr lang="en-US" sz="1700"/>
              <a:t>340 Resident Assistants</a:t>
            </a:r>
          </a:p>
          <a:p>
            <a:r>
              <a:rPr lang="en-US" sz="1700"/>
              <a:t>22 Residential Education Assistants (Sr. RA's)</a:t>
            </a:r>
          </a:p>
          <a:p>
            <a:r>
              <a:rPr lang="en-US" sz="1700"/>
              <a:t>20 Residential Education Coordinators (master's level live-in staff)</a:t>
            </a:r>
          </a:p>
          <a:p>
            <a:r>
              <a:rPr lang="en-US" sz="1700"/>
              <a:t>5 neighborhoods with Assistant Director of Residential Life leading each</a:t>
            </a:r>
          </a:p>
          <a:p>
            <a:r>
              <a:rPr lang="en-US" sz="1700"/>
              <a:t>Entering 4th year with residential curriculum </a:t>
            </a:r>
          </a:p>
        </p:txBody>
      </p:sp>
    </p:spTree>
    <p:extLst>
      <p:ext uri="{BB962C8B-B14F-4D97-AF65-F5344CB8AC3E}">
        <p14:creationId xmlns:p14="http://schemas.microsoft.com/office/powerpoint/2010/main" val="31764063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8D70B121-56F4-4848-B38B-182089D909F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241173" y="320040"/>
            <a:ext cx="8661654" cy="6217920"/>
          </a:xfrm>
          <a:prstGeom prst="rect">
            <a:avLst/>
          </a:prstGeom>
          <a:solidFill>
            <a:schemeClr val="tx1">
              <a:alpha val="8000"/>
            </a:schemeClr>
          </a:solidFill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9A41024-8964-41E6-A2AA-EC3EC741A1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963877"/>
            <a:ext cx="2620771" cy="4930246"/>
          </a:xfrm>
        </p:spPr>
        <p:txBody>
          <a:bodyPr>
            <a:normAutofit/>
          </a:bodyPr>
          <a:lstStyle/>
          <a:p>
            <a:pPr algn="r"/>
            <a:r>
              <a:rPr lang="en-US" sz="3400">
                <a:solidFill>
                  <a:schemeClr val="accent1"/>
                </a:solidFill>
              </a:rPr>
              <a:t>Background of Training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2D72A2C9-F3CA-4216-8BAD-FA4C970C3C4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490722" y="2057400"/>
            <a:ext cx="0" cy="274320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144635-FDF1-4B09-8B6F-C491497AC1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32023" y="963877"/>
            <a:ext cx="4783327" cy="493024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100"/>
              <a:t>Fall of 2015: Training decentralized</a:t>
            </a:r>
          </a:p>
          <a:p>
            <a:r>
              <a:rPr lang="en-US" sz="2100"/>
              <a:t>Fall of 2016: Training centralized with some learning outcomes</a:t>
            </a:r>
          </a:p>
          <a:p>
            <a:r>
              <a:rPr lang="en-US" sz="2100"/>
              <a:t>Fall of 2017: Curricular approach implemented </a:t>
            </a:r>
          </a:p>
          <a:p>
            <a:pPr marL="0" indent="0">
              <a:buNone/>
            </a:pPr>
            <a:endParaRPr lang="en-US" sz="2100"/>
          </a:p>
        </p:txBody>
      </p:sp>
    </p:spTree>
    <p:extLst>
      <p:ext uri="{BB962C8B-B14F-4D97-AF65-F5344CB8AC3E}">
        <p14:creationId xmlns:p14="http://schemas.microsoft.com/office/powerpoint/2010/main" val="1650608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7">
            <a:extLst>
              <a:ext uri="{FF2B5EF4-FFF2-40B4-BE49-F238E27FC236}">
                <a16:creationId xmlns:a16="http://schemas.microsoft.com/office/drawing/2014/main" id="{3B854194-185D-494D-905C-7C7CB2E30F6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56158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B4F5FA0D-0104-4987-8241-EFF7C85B88D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3999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897127E-6CEF-446C-BE87-93B7C46E49D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779961E-8937-45F2-B5FA-60B4828C48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0059" y="2053641"/>
            <a:ext cx="2751871" cy="2760098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700">
                <a:solidFill>
                  <a:srgbClr val="FFFFFF"/>
                </a:solidFill>
              </a:rPr>
              <a:t>A curricular approach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7EEBCB-3B55-4F15-BE16-735A6D5FD9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67930" y="801866"/>
            <a:ext cx="3979563" cy="523063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US" sz="2100">
                <a:solidFill>
                  <a:srgbClr val="000000"/>
                </a:solidFill>
              </a:rPr>
              <a:t>Our definition: A way of designing training so that all content ties into one another and is scaffolded in a way that continually builds upon learning. Sessions are tied back to learning outcomes and learning goals.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62060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42285737-90EE-47DC-AC80-8AE156B1196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-1"/>
            <a:ext cx="3302781" cy="6858001"/>
          </a:xfrm>
          <a:custGeom>
            <a:avLst/>
            <a:gdLst>
              <a:gd name="connsiteX0" fmla="*/ 3223890 w 4403709"/>
              <a:gd name="connsiteY0" fmla="*/ 6858001 h 6858001"/>
              <a:gd name="connsiteX1" fmla="*/ 4101908 w 4403709"/>
              <a:gd name="connsiteY1" fmla="*/ 6858001 h 6858001"/>
              <a:gd name="connsiteX2" fmla="*/ 3254950 w 4403709"/>
              <a:gd name="connsiteY2" fmla="*/ 1599356 h 6858001"/>
              <a:gd name="connsiteX3" fmla="*/ 3254950 w 4403709"/>
              <a:gd name="connsiteY3" fmla="*/ 1594062 h 6858001"/>
              <a:gd name="connsiteX4" fmla="*/ 4403709 w 4403709"/>
              <a:gd name="connsiteY4" fmla="*/ 0 h 6858001"/>
              <a:gd name="connsiteX5" fmla="*/ 3254950 w 4403709"/>
              <a:gd name="connsiteY5" fmla="*/ 0 h 6858001"/>
              <a:gd name="connsiteX6" fmla="*/ 2903520 w 4403709"/>
              <a:gd name="connsiteY6" fmla="*/ 0 h 6858001"/>
              <a:gd name="connsiteX7" fmla="*/ 0 w 4403709"/>
              <a:gd name="connsiteY7" fmla="*/ 0 h 6858001"/>
              <a:gd name="connsiteX8" fmla="*/ 0 w 4403709"/>
              <a:gd name="connsiteY8" fmla="*/ 6858000 h 6858001"/>
              <a:gd name="connsiteX9" fmla="*/ 3223890 w 4403709"/>
              <a:gd name="connsiteY9" fmla="*/ 685800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03709" h="6858001">
                <a:moveTo>
                  <a:pt x="3223890" y="6858001"/>
                </a:moveTo>
                <a:lnTo>
                  <a:pt x="4101908" y="6858001"/>
                </a:lnTo>
                <a:lnTo>
                  <a:pt x="3254950" y="1599356"/>
                </a:lnTo>
                <a:lnTo>
                  <a:pt x="3254950" y="1594062"/>
                </a:lnTo>
                <a:lnTo>
                  <a:pt x="4403709" y="0"/>
                </a:lnTo>
                <a:lnTo>
                  <a:pt x="3254950" y="0"/>
                </a:lnTo>
                <a:lnTo>
                  <a:pt x="2903520" y="0"/>
                </a:lnTo>
                <a:lnTo>
                  <a:pt x="0" y="0"/>
                </a:lnTo>
                <a:lnTo>
                  <a:pt x="0" y="6858000"/>
                </a:lnTo>
                <a:lnTo>
                  <a:pt x="322389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B57BDC17-F1B3-455F-BBF1-680AA1F25C0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486469" y="0"/>
            <a:ext cx="1827609" cy="6858001"/>
            <a:chOff x="1320800" y="0"/>
            <a:chExt cx="2436813" cy="6858001"/>
          </a:xfrm>
        </p:grpSpPr>
        <p:sp>
          <p:nvSpPr>
            <p:cNvPr id="13" name="Freeform 6">
              <a:extLst>
                <a:ext uri="{FF2B5EF4-FFF2-40B4-BE49-F238E27FC236}">
                  <a16:creationId xmlns:a16="http://schemas.microsoft.com/office/drawing/2014/main" id="{64E2FA9A-FEF7-4501-B0EB-5E45EDD2177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4" name="Freeform 7">
              <a:extLst>
                <a:ext uri="{FF2B5EF4-FFF2-40B4-BE49-F238E27FC236}">
                  <a16:creationId xmlns:a16="http://schemas.microsoft.com/office/drawing/2014/main" id="{BC38192B-B4CB-47D4-A3B1-10010247F15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</p:sp>
        <p:sp>
          <p:nvSpPr>
            <p:cNvPr id="15" name="Freeform 8">
              <a:extLst>
                <a:ext uri="{FF2B5EF4-FFF2-40B4-BE49-F238E27FC236}">
                  <a16:creationId xmlns:a16="http://schemas.microsoft.com/office/drawing/2014/main" id="{96330E33-E171-4B0F-82B5-AF7230399B5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</p:sp>
        <p:sp>
          <p:nvSpPr>
            <p:cNvPr id="16" name="Freeform 9">
              <a:extLst>
                <a:ext uri="{FF2B5EF4-FFF2-40B4-BE49-F238E27FC236}">
                  <a16:creationId xmlns:a16="http://schemas.microsoft.com/office/drawing/2014/main" id="{332B1723-69BF-42D7-B757-0FA059E1525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7" name="Freeform 10">
              <a:extLst>
                <a:ext uri="{FF2B5EF4-FFF2-40B4-BE49-F238E27FC236}">
                  <a16:creationId xmlns:a16="http://schemas.microsoft.com/office/drawing/2014/main" id="{F115D62D-1E96-48D1-A78D-D370A0BFB9B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8" name="Freeform 11">
              <a:extLst>
                <a:ext uri="{FF2B5EF4-FFF2-40B4-BE49-F238E27FC236}">
                  <a16:creationId xmlns:a16="http://schemas.microsoft.com/office/drawing/2014/main" id="{91C2876A-169D-4822-A766-C00578C88B4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F62BBF9-761B-4AB0-9DFD-10D00CC640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1265" y="685800"/>
            <a:ext cx="2085203" cy="5105400"/>
          </a:xfrm>
        </p:spPr>
        <p:txBody>
          <a:bodyPr>
            <a:normAutofit/>
          </a:bodyPr>
          <a:lstStyle/>
          <a:p>
            <a:r>
              <a:rPr lang="en-US" sz="3000">
                <a:solidFill>
                  <a:srgbClr val="FFFFFF"/>
                </a:solidFill>
              </a:rPr>
              <a:t>Narrowing our focus: Learning Goals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3B116E7-43E2-49CB-8A56-D7EBA2A7437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48473575"/>
              </p:ext>
            </p:extLst>
          </p:nvPr>
        </p:nvGraphicFramePr>
        <p:xfrm>
          <a:off x="3757612" y="685800"/>
          <a:ext cx="4869656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102901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8">
            <a:extLst>
              <a:ext uri="{FF2B5EF4-FFF2-40B4-BE49-F238E27FC236}">
                <a16:creationId xmlns:a16="http://schemas.microsoft.com/office/drawing/2014/main" id="{867D4867-5BA7-4462-B2F6-A23F4A622AA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490722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C710EDF-659E-4F7B-B00D-F38945FEBE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0" y="643467"/>
            <a:ext cx="2522980" cy="1597315"/>
          </a:xfrm>
          <a:noFill/>
          <a:ln w="19050">
            <a:solidFill>
              <a:schemeClr val="bg1"/>
            </a:solidFill>
          </a:ln>
        </p:spPr>
        <p:txBody>
          <a:bodyPr wrap="square">
            <a:normAutofit/>
          </a:bodyPr>
          <a:lstStyle/>
          <a:p>
            <a:pPr algn="ctr"/>
            <a:r>
              <a:rPr lang="en-US" sz="2400">
                <a:solidFill>
                  <a:schemeClr val="bg1"/>
                </a:solidFill>
              </a:rPr>
              <a:t>Scaffolding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01258F-0E63-4D3F-85EE-C142C9A3D8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2601" y="2638044"/>
            <a:ext cx="2522980" cy="3415622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 marL="0" indent="0">
              <a:buNone/>
            </a:pPr>
            <a:r>
              <a:rPr lang="en-US" sz="1700" u="sng">
                <a:solidFill>
                  <a:schemeClr val="bg1"/>
                </a:solidFill>
              </a:rPr>
              <a:t>Crisis</a:t>
            </a:r>
          </a:p>
          <a:p>
            <a:pPr marL="285750" indent="-285750"/>
            <a:r>
              <a:rPr lang="en-US" sz="1700">
                <a:solidFill>
                  <a:schemeClr val="bg1"/>
                </a:solidFill>
              </a:rPr>
              <a:t>Know reporting responsibility (</a:t>
            </a:r>
            <a:r>
              <a:rPr lang="en-US" sz="1700" err="1">
                <a:solidFill>
                  <a:schemeClr val="bg1"/>
                </a:solidFill>
              </a:rPr>
              <a:t>webcert</a:t>
            </a:r>
            <a:r>
              <a:rPr lang="en-US" sz="1700">
                <a:solidFill>
                  <a:schemeClr val="bg1"/>
                </a:solidFill>
              </a:rPr>
              <a:t>)</a:t>
            </a:r>
          </a:p>
          <a:p>
            <a:pPr marL="285750" indent="-285750"/>
            <a:r>
              <a:rPr lang="en-US" sz="1700">
                <a:solidFill>
                  <a:schemeClr val="bg1"/>
                </a:solidFill>
              </a:rPr>
              <a:t>Read the policy </a:t>
            </a:r>
          </a:p>
          <a:p>
            <a:pPr marL="285750" indent="-285750"/>
            <a:r>
              <a:rPr lang="en-US" sz="1700">
                <a:solidFill>
                  <a:schemeClr val="bg1"/>
                </a:solidFill>
              </a:rPr>
              <a:t>In-person review of policies </a:t>
            </a:r>
          </a:p>
          <a:p>
            <a:pPr marL="285750" indent="-285750"/>
            <a:r>
              <a:rPr lang="en-US" sz="1700">
                <a:solidFill>
                  <a:schemeClr val="bg1"/>
                </a:solidFill>
              </a:rPr>
              <a:t>Duty 101</a:t>
            </a:r>
          </a:p>
          <a:p>
            <a:pPr marL="285750" indent="-285750"/>
            <a:r>
              <a:rPr lang="en-US" sz="1700">
                <a:solidFill>
                  <a:schemeClr val="bg1"/>
                </a:solidFill>
              </a:rPr>
              <a:t>Mock round experience at hall level</a:t>
            </a:r>
          </a:p>
          <a:p>
            <a:pPr marL="285750" indent="-285750"/>
            <a:r>
              <a:rPr lang="en-US" sz="1700">
                <a:solidFill>
                  <a:schemeClr val="bg1"/>
                </a:solidFill>
              </a:rPr>
              <a:t>Open door experience</a:t>
            </a:r>
          </a:p>
          <a:p>
            <a:pPr marL="285750" indent="-285750"/>
            <a:r>
              <a:rPr lang="en-US" sz="1700">
                <a:solidFill>
                  <a:schemeClr val="bg1"/>
                </a:solidFill>
              </a:rPr>
              <a:t>Behind Closed Doors</a:t>
            </a:r>
          </a:p>
          <a:p>
            <a:pPr marL="285750" indent="-285750"/>
            <a:r>
              <a:rPr lang="en-US" sz="1700">
                <a:solidFill>
                  <a:schemeClr val="bg1"/>
                </a:solidFill>
              </a:rPr>
              <a:t>Call up Training (assessment model) </a:t>
            </a:r>
          </a:p>
          <a:p>
            <a:pPr marL="285750" indent="-285750"/>
            <a:endParaRPr lang="en-US" sz="1700">
              <a:solidFill>
                <a:srgbClr val="FFFFFF"/>
              </a:solidFill>
            </a:endParaRPr>
          </a:p>
        </p:txBody>
      </p:sp>
      <p:pic>
        <p:nvPicPr>
          <p:cNvPr id="4" name="Picture 4" descr="A close up of a card&#10;&#10;Description generated with very high confidence">
            <a:extLst>
              <a:ext uri="{FF2B5EF4-FFF2-40B4-BE49-F238E27FC236}">
                <a16:creationId xmlns:a16="http://schemas.microsoft.com/office/drawing/2014/main" id="{CAF92D90-D379-4428-AEDB-ECEACB10A1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3322" y="1848382"/>
            <a:ext cx="4688077" cy="3000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9120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677961-C9B9-4ED6-B5BD-08FB29BDB7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Lesson Plans</a:t>
            </a:r>
          </a:p>
        </p:txBody>
      </p:sp>
      <p:pic>
        <p:nvPicPr>
          <p:cNvPr id="4" name="Picture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A61741FA-2396-43CD-82A5-C14F4E790B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215" y="1012950"/>
            <a:ext cx="4240529" cy="544998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8BC21FA-A91D-456F-8249-44809D6F8102}"/>
              </a:ext>
            </a:extLst>
          </p:cNvPr>
          <p:cNvSpPr txBox="1"/>
          <p:nvPr/>
        </p:nvSpPr>
        <p:spPr>
          <a:xfrm>
            <a:off x="230834" y="1785222"/>
            <a:ext cx="4381199" cy="39703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cs typeface="Calibri"/>
              </a:rPr>
              <a:t>Lesson Plan Process</a:t>
            </a:r>
          </a:p>
          <a:p>
            <a:pPr marL="285750" indent="-285750">
              <a:buFont typeface="Arial"/>
              <a:buChar char="•"/>
            </a:pPr>
            <a:r>
              <a:rPr lang="en-US">
                <a:cs typeface="Calibri"/>
              </a:rPr>
              <a:t>Discussion of topics, if they fit into learning goals, if not—does it need to be included and why?</a:t>
            </a:r>
          </a:p>
          <a:p>
            <a:pPr marL="285750" indent="-285750">
              <a:buFont typeface="Arial"/>
              <a:buChar char="•"/>
            </a:pPr>
            <a:r>
              <a:rPr lang="en-US">
                <a:cs typeface="Calibri"/>
              </a:rPr>
              <a:t>Create / edit Learning Outcomes</a:t>
            </a:r>
          </a:p>
          <a:p>
            <a:pPr marL="285750" indent="-285750">
              <a:buFont typeface="Arial"/>
              <a:buChar char="•"/>
            </a:pPr>
            <a:r>
              <a:rPr lang="en-US">
                <a:cs typeface="Calibri"/>
              </a:rPr>
              <a:t>Train committee members on lesson plans</a:t>
            </a:r>
          </a:p>
          <a:p>
            <a:pPr marL="285750" indent="-285750">
              <a:buFont typeface="Arial"/>
              <a:buChar char="•"/>
            </a:pPr>
            <a:r>
              <a:rPr lang="en-US">
                <a:cs typeface="Calibri"/>
              </a:rPr>
              <a:t>Once topics are decided, lesson plans are parceled out to committee members</a:t>
            </a:r>
          </a:p>
          <a:p>
            <a:pPr marL="285750" indent="-285750">
              <a:buFont typeface="Arial"/>
              <a:buChar char="•"/>
            </a:pPr>
            <a:r>
              <a:rPr lang="en-US">
                <a:cs typeface="Calibri"/>
              </a:rPr>
              <a:t>Review lesson plans as a committee</a:t>
            </a:r>
          </a:p>
          <a:p>
            <a:pPr marL="285750" indent="-285750">
              <a:buFont typeface="Arial"/>
              <a:buChar char="•"/>
            </a:pPr>
            <a:r>
              <a:rPr lang="en-US">
                <a:cs typeface="Calibri"/>
              </a:rPr>
              <a:t>Focus on flipped classroom/activity based as much as possible. Keep in mind multiple learning styles &amp; setting.</a:t>
            </a:r>
          </a:p>
          <a:p>
            <a:pPr marL="285750" indent="-285750">
              <a:buFont typeface="Arial"/>
              <a:buChar char="•"/>
            </a:pPr>
            <a:r>
              <a:rPr lang="en-US">
                <a:cs typeface="Calibri"/>
              </a:rPr>
              <a:t>Review with fresh eyes as able </a:t>
            </a:r>
          </a:p>
        </p:txBody>
      </p:sp>
    </p:spTree>
    <p:extLst>
      <p:ext uri="{BB962C8B-B14F-4D97-AF65-F5344CB8AC3E}">
        <p14:creationId xmlns:p14="http://schemas.microsoft.com/office/powerpoint/2010/main" val="30547897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42285737-90EE-47DC-AC80-8AE156B1196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-1"/>
            <a:ext cx="3302781" cy="6858001"/>
          </a:xfrm>
          <a:custGeom>
            <a:avLst/>
            <a:gdLst>
              <a:gd name="connsiteX0" fmla="*/ 3223890 w 4403709"/>
              <a:gd name="connsiteY0" fmla="*/ 6858001 h 6858001"/>
              <a:gd name="connsiteX1" fmla="*/ 4101908 w 4403709"/>
              <a:gd name="connsiteY1" fmla="*/ 6858001 h 6858001"/>
              <a:gd name="connsiteX2" fmla="*/ 3254950 w 4403709"/>
              <a:gd name="connsiteY2" fmla="*/ 1599356 h 6858001"/>
              <a:gd name="connsiteX3" fmla="*/ 3254950 w 4403709"/>
              <a:gd name="connsiteY3" fmla="*/ 1594062 h 6858001"/>
              <a:gd name="connsiteX4" fmla="*/ 4403709 w 4403709"/>
              <a:gd name="connsiteY4" fmla="*/ 0 h 6858001"/>
              <a:gd name="connsiteX5" fmla="*/ 3254950 w 4403709"/>
              <a:gd name="connsiteY5" fmla="*/ 0 h 6858001"/>
              <a:gd name="connsiteX6" fmla="*/ 2903520 w 4403709"/>
              <a:gd name="connsiteY6" fmla="*/ 0 h 6858001"/>
              <a:gd name="connsiteX7" fmla="*/ 0 w 4403709"/>
              <a:gd name="connsiteY7" fmla="*/ 0 h 6858001"/>
              <a:gd name="connsiteX8" fmla="*/ 0 w 4403709"/>
              <a:gd name="connsiteY8" fmla="*/ 6858000 h 6858001"/>
              <a:gd name="connsiteX9" fmla="*/ 3223890 w 4403709"/>
              <a:gd name="connsiteY9" fmla="*/ 685800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03709" h="6858001">
                <a:moveTo>
                  <a:pt x="3223890" y="6858001"/>
                </a:moveTo>
                <a:lnTo>
                  <a:pt x="4101908" y="6858001"/>
                </a:lnTo>
                <a:lnTo>
                  <a:pt x="3254950" y="1599356"/>
                </a:lnTo>
                <a:lnTo>
                  <a:pt x="3254950" y="1594062"/>
                </a:lnTo>
                <a:lnTo>
                  <a:pt x="4403709" y="0"/>
                </a:lnTo>
                <a:lnTo>
                  <a:pt x="3254950" y="0"/>
                </a:lnTo>
                <a:lnTo>
                  <a:pt x="2903520" y="0"/>
                </a:lnTo>
                <a:lnTo>
                  <a:pt x="0" y="0"/>
                </a:lnTo>
                <a:lnTo>
                  <a:pt x="0" y="6858000"/>
                </a:lnTo>
                <a:lnTo>
                  <a:pt x="322389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B57BDC17-F1B3-455F-BBF1-680AA1F25C0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486469" y="0"/>
            <a:ext cx="1827609" cy="6858001"/>
            <a:chOff x="1320800" y="0"/>
            <a:chExt cx="2436813" cy="6858001"/>
          </a:xfrm>
        </p:grpSpPr>
        <p:sp>
          <p:nvSpPr>
            <p:cNvPr id="13" name="Freeform 6">
              <a:extLst>
                <a:ext uri="{FF2B5EF4-FFF2-40B4-BE49-F238E27FC236}">
                  <a16:creationId xmlns:a16="http://schemas.microsoft.com/office/drawing/2014/main" id="{64E2FA9A-FEF7-4501-B0EB-5E45EDD2177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4" name="Freeform 7">
              <a:extLst>
                <a:ext uri="{FF2B5EF4-FFF2-40B4-BE49-F238E27FC236}">
                  <a16:creationId xmlns:a16="http://schemas.microsoft.com/office/drawing/2014/main" id="{BC38192B-B4CB-47D4-A3B1-10010247F15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</p:sp>
        <p:sp>
          <p:nvSpPr>
            <p:cNvPr id="15" name="Freeform 8">
              <a:extLst>
                <a:ext uri="{FF2B5EF4-FFF2-40B4-BE49-F238E27FC236}">
                  <a16:creationId xmlns:a16="http://schemas.microsoft.com/office/drawing/2014/main" id="{96330E33-E171-4B0F-82B5-AF7230399B5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</p:sp>
        <p:sp>
          <p:nvSpPr>
            <p:cNvPr id="16" name="Freeform 9">
              <a:extLst>
                <a:ext uri="{FF2B5EF4-FFF2-40B4-BE49-F238E27FC236}">
                  <a16:creationId xmlns:a16="http://schemas.microsoft.com/office/drawing/2014/main" id="{332B1723-69BF-42D7-B757-0FA059E1525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7" name="Freeform 10">
              <a:extLst>
                <a:ext uri="{FF2B5EF4-FFF2-40B4-BE49-F238E27FC236}">
                  <a16:creationId xmlns:a16="http://schemas.microsoft.com/office/drawing/2014/main" id="{F115D62D-1E96-48D1-A78D-D370A0BFB9B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8" name="Freeform 11">
              <a:extLst>
                <a:ext uri="{FF2B5EF4-FFF2-40B4-BE49-F238E27FC236}">
                  <a16:creationId xmlns:a16="http://schemas.microsoft.com/office/drawing/2014/main" id="{91C2876A-169D-4822-A766-C00578C88B4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8C6B9EF-284B-4920-A639-8292CBBEE5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1265" y="685800"/>
            <a:ext cx="2085203" cy="5105400"/>
          </a:xfrm>
        </p:spPr>
        <p:txBody>
          <a:bodyPr>
            <a:normAutofit/>
          </a:bodyPr>
          <a:lstStyle/>
          <a:p>
            <a:r>
              <a:rPr lang="en-US" sz="3500">
                <a:solidFill>
                  <a:srgbClr val="FFFFFF"/>
                </a:solidFill>
              </a:rPr>
              <a:t>Training the trainers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3AB83E0-5D19-4F9B-AACD-1743333CC6E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83245878"/>
              </p:ext>
            </p:extLst>
          </p:nvPr>
        </p:nvGraphicFramePr>
        <p:xfrm>
          <a:off x="3757612" y="685800"/>
          <a:ext cx="4869656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255902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31CC0E-0660-4B17-847A-081BCB0DD0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Steps and Missteps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FFA603-251E-4170-8E05-2877FC580A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3390286" cy="4525963"/>
          </a:xfrm>
        </p:spPr>
        <p:txBody>
          <a:bodyPr vert="horz" lIns="91440" tIns="45720" rIns="91440" bIns="45720" rtlCol="0" anchor="t">
            <a:normAutofit fontScale="47500" lnSpcReduction="20000"/>
          </a:bodyPr>
          <a:lstStyle/>
          <a:p>
            <a:pPr marL="0" indent="0">
              <a:buNone/>
            </a:pPr>
            <a:r>
              <a:rPr lang="en-US"/>
              <a:t>Steps</a:t>
            </a:r>
          </a:p>
          <a:p>
            <a:r>
              <a:rPr lang="en-US"/>
              <a:t>Consistency in content creators for different areas (example crisis)</a:t>
            </a:r>
          </a:p>
          <a:p>
            <a:r>
              <a:rPr lang="en-US"/>
              <a:t>Took our time in planning/creating lesson plans</a:t>
            </a:r>
          </a:p>
          <a:p>
            <a:r>
              <a:rPr lang="en-US"/>
              <a:t>Lesson plan creation</a:t>
            </a:r>
          </a:p>
          <a:p>
            <a:r>
              <a:rPr lang="en-US"/>
              <a:t>Critically review lesson plans each year</a:t>
            </a:r>
          </a:p>
          <a:p>
            <a:r>
              <a:rPr lang="en-US"/>
              <a:t>Professional staff training aligning with student staff training (including binders)</a:t>
            </a:r>
          </a:p>
          <a:p>
            <a:r>
              <a:rPr lang="en-US"/>
              <a:t>Incorporated professional staff readings and research into student staff training</a:t>
            </a:r>
          </a:p>
          <a:p>
            <a:r>
              <a:rPr lang="en-US"/>
              <a:t>Committee makeup </a:t>
            </a:r>
          </a:p>
          <a:p>
            <a:r>
              <a:rPr lang="en-US"/>
              <a:t>Addition of day by day guides</a:t>
            </a:r>
          </a:p>
          <a:p>
            <a:pPr marL="0" indent="0">
              <a:buNone/>
            </a:pPr>
            <a:endParaRPr lang="en-US"/>
          </a:p>
          <a:p>
            <a:endParaRPr lang="en-US"/>
          </a:p>
          <a:p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FC9055E-875E-4519-9B00-E8CF431C11FF}"/>
              </a:ext>
            </a:extLst>
          </p:cNvPr>
          <p:cNvSpPr txBox="1"/>
          <p:nvPr/>
        </p:nvSpPr>
        <p:spPr>
          <a:xfrm>
            <a:off x="4400303" y="1597819"/>
            <a:ext cx="3416093" cy="498598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1500">
                <a:latin typeface="Arial"/>
                <a:cs typeface="Calibri"/>
              </a:rPr>
              <a:t>Missteps</a:t>
            </a:r>
          </a:p>
          <a:p>
            <a:pPr marL="457200" indent="-457200">
              <a:buFont typeface="Arial"/>
              <a:buChar char="•"/>
            </a:pPr>
            <a:r>
              <a:rPr lang="en-US" sz="1500">
                <a:latin typeface="Arial"/>
                <a:cs typeface="Calibri"/>
              </a:rPr>
              <a:t>Using LOs rather than goals</a:t>
            </a:r>
          </a:p>
          <a:p>
            <a:pPr marL="457200" indent="-457200">
              <a:buFont typeface="Arial"/>
              <a:buChar char="•"/>
            </a:pPr>
            <a:r>
              <a:rPr lang="en-US" sz="1500">
                <a:latin typeface="Arial"/>
                <a:cs typeface="Calibri"/>
              </a:rPr>
              <a:t>Failed to be intentional with scaffolding throughout</a:t>
            </a:r>
          </a:p>
          <a:p>
            <a:pPr marL="457200" indent="-457200">
              <a:buFont typeface="Arial"/>
              <a:buChar char="•"/>
            </a:pPr>
            <a:r>
              <a:rPr lang="en-US" sz="1500">
                <a:latin typeface="Arial"/>
                <a:cs typeface="Calibri"/>
              </a:rPr>
              <a:t>Did not scaffold between the trainings (student staff vs. Full time)</a:t>
            </a:r>
          </a:p>
          <a:p>
            <a:pPr marL="457200" indent="-457200">
              <a:buFont typeface="Arial"/>
              <a:buChar char="•"/>
            </a:pPr>
            <a:r>
              <a:rPr lang="en-US" sz="1500">
                <a:latin typeface="Arial"/>
                <a:cs typeface="Calibri"/>
              </a:rPr>
              <a:t>During transition of staff, content disappeared and had to start from scratch.</a:t>
            </a:r>
          </a:p>
          <a:p>
            <a:pPr marL="457200" indent="-457200">
              <a:buFont typeface="Arial"/>
              <a:buChar char="•"/>
            </a:pPr>
            <a:r>
              <a:rPr lang="en-US" sz="1500">
                <a:latin typeface="Arial"/>
                <a:cs typeface="Calibri"/>
              </a:rPr>
              <a:t>Lack of training of REC's on the committee</a:t>
            </a:r>
          </a:p>
          <a:p>
            <a:pPr marL="457200" indent="-457200">
              <a:buFont typeface="Arial"/>
              <a:buChar char="•"/>
            </a:pPr>
            <a:r>
              <a:rPr lang="en-US" sz="1500">
                <a:latin typeface="Arial"/>
                <a:cs typeface="Calibri"/>
              </a:rPr>
              <a:t>Communicating the importance of following lesson plans to professional staff.</a:t>
            </a:r>
          </a:p>
          <a:p>
            <a:pPr marL="457200" indent="-457200">
              <a:buFont typeface="Arial"/>
              <a:buChar char="•"/>
            </a:pPr>
            <a:r>
              <a:rPr lang="en-US" sz="1500">
                <a:latin typeface="Arial"/>
                <a:cs typeface="Calibri"/>
              </a:rPr>
              <a:t>Communication in general about  the execution of training</a:t>
            </a:r>
          </a:p>
          <a:p>
            <a:pPr marL="457200" indent="-457200">
              <a:buFont typeface="Arial"/>
              <a:buChar char="•"/>
            </a:pPr>
            <a:endParaRPr lang="en-US">
              <a:cs typeface="Calibri"/>
            </a:endParaRPr>
          </a:p>
          <a:p>
            <a:pPr marL="457200" indent="-457200">
              <a:buFont typeface="Arial"/>
              <a:buChar char="•"/>
            </a:pPr>
            <a:endParaRPr lang="en-US">
              <a:cs typeface="Calibri"/>
            </a:endParaRPr>
          </a:p>
          <a:p>
            <a:pPr marL="457200" indent="-457200">
              <a:buFont typeface="Arial"/>
              <a:buChar char="•"/>
            </a:pPr>
            <a:endParaRPr lang="en-US" sz="270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16589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8E89D5E-1885-4160-AC77-CC471DD1D0D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477006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A6EB667-7625-4CDE-A929-AC87910DA7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7457" y="712269"/>
            <a:ext cx="2528249" cy="5502264"/>
          </a:xfrm>
        </p:spPr>
        <p:txBody>
          <a:bodyPr>
            <a:normAutofit/>
          </a:bodyPr>
          <a:lstStyle/>
          <a:p>
            <a:r>
              <a:rPr lang="en-US" sz="3400">
                <a:solidFill>
                  <a:srgbClr val="FFFFFF"/>
                </a:solidFill>
              </a:rPr>
              <a:t>Assessment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550D2BD1-98F9-412D-905B-3A843EF4078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571500" y="2971800"/>
            <a:ext cx="0" cy="914400"/>
          </a:xfrm>
          <a:prstGeom prst="line">
            <a:avLst/>
          </a:prstGeom>
          <a:ln w="19050">
            <a:solidFill>
              <a:srgbClr val="FFFFFF">
                <a:alpha val="8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DD3415B-F018-4DD9-BD03-72899ED5ADD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88322995"/>
              </p:ext>
            </p:extLst>
          </p:nvPr>
        </p:nvGraphicFramePr>
        <p:xfrm>
          <a:off x="3960018" y="642938"/>
          <a:ext cx="4701779" cy="55721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759517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8E89D5E-1885-4160-AC77-CC471DD1D0D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477006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729392-0A80-46D4-A995-24CE838DFD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7457" y="712269"/>
            <a:ext cx="2528249" cy="5502264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January training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550D2BD1-98F9-412D-905B-3A843EF4078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571500" y="2971800"/>
            <a:ext cx="0" cy="914400"/>
          </a:xfrm>
          <a:prstGeom prst="line">
            <a:avLst/>
          </a:prstGeom>
          <a:ln w="19050">
            <a:solidFill>
              <a:srgbClr val="FFFFFF">
                <a:alpha val="8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CBD149D-8D50-45D1-B7F1-6C8C55142E2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64077833"/>
              </p:ext>
            </p:extLst>
          </p:nvPr>
        </p:nvGraphicFramePr>
        <p:xfrm>
          <a:off x="3960018" y="642938"/>
          <a:ext cx="4701779" cy="55721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980740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051AA3-CB24-4819-9AC8-1A92828F4B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Timeline for content creation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DCA0E2-F2F0-493D-8434-EEB591215F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Autofit/>
          </a:bodyPr>
          <a:lstStyle/>
          <a:p>
            <a:r>
              <a:rPr lang="en-US" sz="1300"/>
              <a:t>First week of classes (last week in August): "Wrap Up and App Up" with previous year committee</a:t>
            </a:r>
          </a:p>
          <a:p>
            <a:r>
              <a:rPr lang="en-US" sz="1300"/>
              <a:t>First week in September: Meet with new committee members, discuss timeline and look at assessment data and schedule from previous year's winter training; review any goals passed down from Director/Provost/President and general committee goals and expectations</a:t>
            </a:r>
          </a:p>
          <a:p>
            <a:r>
              <a:rPr lang="en-US" sz="1300"/>
              <a:t>Second week in September: Create first draft of learning outcomes and schedule</a:t>
            </a:r>
          </a:p>
          <a:p>
            <a:r>
              <a:rPr lang="en-US" sz="1300"/>
              <a:t>Third week in September: Finalize outcomes and schedule and divide up tasks, lesson plan writing training</a:t>
            </a:r>
          </a:p>
          <a:p>
            <a:r>
              <a:rPr lang="en-US" sz="1300"/>
              <a:t>Fourth week in September: Task time, no meeting</a:t>
            </a:r>
          </a:p>
          <a:p>
            <a:r>
              <a:rPr lang="en-US" sz="1300"/>
              <a:t>October—task check-ins and dividing up more tasks as we go. Winter training materials typically finalized by third week in October with information being sent out to supervisors and call for programs. </a:t>
            </a:r>
          </a:p>
          <a:p>
            <a:r>
              <a:rPr lang="en-US" sz="1300"/>
              <a:t>Last week in October/first week in November: review Fall training data</a:t>
            </a:r>
          </a:p>
          <a:p>
            <a:r>
              <a:rPr lang="en-US" sz="1300"/>
              <a:t>November: Review previous year's learning outcomes and tweak based on data received, create new as needed</a:t>
            </a:r>
          </a:p>
          <a:p>
            <a:r>
              <a:rPr lang="en-US" sz="1300"/>
              <a:t>December: Finalize any program sessions and presenters for Winter training</a:t>
            </a:r>
          </a:p>
          <a:p>
            <a:r>
              <a:rPr lang="en-US" sz="1300"/>
              <a:t>January: Debrief winter training, do SWOT analysis as needed, Fall training learning outcomes continue, start building the schedule</a:t>
            </a:r>
          </a:p>
          <a:p>
            <a:r>
              <a:rPr lang="en-US" sz="1300"/>
              <a:t>End of January: First draft of Fall training created; tasks divided</a:t>
            </a:r>
          </a:p>
          <a:p>
            <a:r>
              <a:rPr lang="en-US" sz="1300"/>
              <a:t>End of February: All in-hall lesson plans completed, final draft of full schedule sent to leadership team</a:t>
            </a:r>
          </a:p>
          <a:p>
            <a:r>
              <a:rPr lang="en-US" sz="1300"/>
              <a:t>Beginning of April: All training sessions finalized, start reaching out to presenters</a:t>
            </a:r>
          </a:p>
          <a:p>
            <a:r>
              <a:rPr lang="en-US" sz="1300"/>
              <a:t>After closing through mid-June: Final preparations for Fall training including day by day guides, and training presentations for professional staff training</a:t>
            </a:r>
          </a:p>
        </p:txBody>
      </p:sp>
    </p:spTree>
    <p:extLst>
      <p:ext uri="{BB962C8B-B14F-4D97-AF65-F5344CB8AC3E}">
        <p14:creationId xmlns:p14="http://schemas.microsoft.com/office/powerpoint/2010/main" val="31119922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677961-C9B9-4ED6-B5BD-08FB29BDB7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Questions? Best Practices to Share?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73A9C1-BEF7-4902-85D7-9916A49AF8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Christina Gilmore</a:t>
            </a:r>
          </a:p>
          <a:p>
            <a:pPr lvl="1"/>
            <a:r>
              <a:rPr lang="en-US"/>
              <a:t>Christina.gilmore@ttu.edu</a:t>
            </a:r>
          </a:p>
          <a:p>
            <a:r>
              <a:rPr lang="en-US"/>
              <a:t>Alisha Severson</a:t>
            </a:r>
          </a:p>
          <a:p>
            <a:pPr lvl="1"/>
            <a:r>
              <a:rPr lang="en-US"/>
              <a:t>Seversoa@purdue.edu </a:t>
            </a:r>
          </a:p>
        </p:txBody>
      </p:sp>
    </p:spTree>
    <p:extLst>
      <p:ext uri="{BB962C8B-B14F-4D97-AF65-F5344CB8AC3E}">
        <p14:creationId xmlns:p14="http://schemas.microsoft.com/office/powerpoint/2010/main" val="5855086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Purple and Green Theme 1">
      <a:dk1>
        <a:srgbClr val="000000"/>
      </a:dk1>
      <a:lt1>
        <a:srgbClr val="FFFFFF"/>
      </a:lt1>
      <a:dk2>
        <a:srgbClr val="B53E97"/>
      </a:dk2>
      <a:lt2>
        <a:srgbClr val="EEECE1"/>
      </a:lt2>
      <a:accent1>
        <a:srgbClr val="00AEA1"/>
      </a:accent1>
      <a:accent2>
        <a:srgbClr val="ADAA2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650</Words>
  <Application>Microsoft Office PowerPoint</Application>
  <PresentationFormat>On-screen Show (4:3)</PresentationFormat>
  <Paragraphs>109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Impact</vt:lpstr>
      <vt:lpstr>Office Theme</vt:lpstr>
      <vt:lpstr>A curricular Approach to student staff training</vt:lpstr>
      <vt:lpstr>Learning outcomes</vt:lpstr>
      <vt:lpstr>Introduction</vt:lpstr>
      <vt:lpstr>Background of Training</vt:lpstr>
      <vt:lpstr>A curricular approach</vt:lpstr>
      <vt:lpstr>Narrowing our focus: Learning Goals</vt:lpstr>
      <vt:lpstr>Scaffolding</vt:lpstr>
      <vt:lpstr>Lesson Plans</vt:lpstr>
      <vt:lpstr>Training the trainers</vt:lpstr>
      <vt:lpstr>Steps and Missteps </vt:lpstr>
      <vt:lpstr>Assessment</vt:lpstr>
      <vt:lpstr>January training</vt:lpstr>
      <vt:lpstr>Timeline for content creation</vt:lpstr>
      <vt:lpstr>Questions? Best Practices to Share?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Jackelyn M Riley</dc:creator>
  <cp:lastModifiedBy>Alisha M Severson</cp:lastModifiedBy>
  <cp:revision>1</cp:revision>
  <dcterms:created xsi:type="dcterms:W3CDTF">2014-05-23T12:41:25Z</dcterms:created>
  <dcterms:modified xsi:type="dcterms:W3CDTF">2019-06-06T21:21:03Z</dcterms:modified>
</cp:coreProperties>
</file>